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88"/>
  </p:notesMasterIdLst>
  <p:handoutMasterIdLst>
    <p:handoutMasterId r:id="rId89"/>
  </p:handoutMasterIdLst>
  <p:sldIdLst>
    <p:sldId id="955" r:id="rId2"/>
    <p:sldId id="1076" r:id="rId3"/>
    <p:sldId id="1306" r:id="rId4"/>
    <p:sldId id="1134" r:id="rId5"/>
    <p:sldId id="1040" r:id="rId6"/>
    <p:sldId id="1291" r:id="rId7"/>
    <p:sldId id="1154" r:id="rId8"/>
    <p:sldId id="929" r:id="rId9"/>
    <p:sldId id="1288" r:id="rId10"/>
    <p:sldId id="861" r:id="rId11"/>
    <p:sldId id="1311" r:id="rId12"/>
    <p:sldId id="1312" r:id="rId13"/>
    <p:sldId id="1320" r:id="rId14"/>
    <p:sldId id="1321" r:id="rId15"/>
    <p:sldId id="1313" r:id="rId16"/>
    <p:sldId id="1314" r:id="rId17"/>
    <p:sldId id="1315" r:id="rId18"/>
    <p:sldId id="1319" r:id="rId19"/>
    <p:sldId id="1322" r:id="rId20"/>
    <p:sldId id="1316" r:id="rId21"/>
    <p:sldId id="1307" r:id="rId22"/>
    <p:sldId id="698" r:id="rId23"/>
    <p:sldId id="1187" r:id="rId24"/>
    <p:sldId id="989" r:id="rId25"/>
    <p:sldId id="1037" r:id="rId26"/>
    <p:sldId id="1039" r:id="rId27"/>
    <p:sldId id="993" r:id="rId28"/>
    <p:sldId id="990" r:id="rId29"/>
    <p:sldId id="1071" r:id="rId30"/>
    <p:sldId id="1191" r:id="rId31"/>
    <p:sldId id="1182" r:id="rId32"/>
    <p:sldId id="1156" r:id="rId33"/>
    <p:sldId id="1185" r:id="rId34"/>
    <p:sldId id="1186" r:id="rId35"/>
    <p:sldId id="1184" r:id="rId36"/>
    <p:sldId id="1189" r:id="rId37"/>
    <p:sldId id="1077" r:id="rId38"/>
    <p:sldId id="1201" r:id="rId39"/>
    <p:sldId id="1196" r:id="rId40"/>
    <p:sldId id="1297" r:id="rId41"/>
    <p:sldId id="1298" r:id="rId42"/>
    <p:sldId id="1048" r:id="rId43"/>
    <p:sldId id="959" r:id="rId44"/>
    <p:sldId id="1197" r:id="rId45"/>
    <p:sldId id="1146" r:id="rId46"/>
    <p:sldId id="1122" r:id="rId47"/>
    <p:sldId id="1121" r:id="rId48"/>
    <p:sldId id="1090" r:id="rId49"/>
    <p:sldId id="1091" r:id="rId50"/>
    <p:sldId id="1098" r:id="rId51"/>
    <p:sldId id="1092" r:id="rId52"/>
    <p:sldId id="1093" r:id="rId53"/>
    <p:sldId id="1094" r:id="rId54"/>
    <p:sldId id="1095" r:id="rId55"/>
    <p:sldId id="1096" r:id="rId56"/>
    <p:sldId id="1097" r:id="rId57"/>
    <p:sldId id="1099" r:id="rId58"/>
    <p:sldId id="1100" r:id="rId59"/>
    <p:sldId id="1101" r:id="rId60"/>
    <p:sldId id="1102" r:id="rId61"/>
    <p:sldId id="1103" r:id="rId62"/>
    <p:sldId id="1104" r:id="rId63"/>
    <p:sldId id="1105" r:id="rId64"/>
    <p:sldId id="1106" r:id="rId65"/>
    <p:sldId id="1107" r:id="rId66"/>
    <p:sldId id="1108" r:id="rId67"/>
    <p:sldId id="1110" r:id="rId68"/>
    <p:sldId id="1111" r:id="rId69"/>
    <p:sldId id="1112" r:id="rId70"/>
    <p:sldId id="1147" r:id="rId71"/>
    <p:sldId id="1113" r:id="rId72"/>
    <p:sldId id="1114" r:id="rId73"/>
    <p:sldId id="1115" r:id="rId74"/>
    <p:sldId id="1116" r:id="rId75"/>
    <p:sldId id="1117" r:id="rId76"/>
    <p:sldId id="1118" r:id="rId77"/>
    <p:sldId id="1119" r:id="rId78"/>
    <p:sldId id="1125" r:id="rId79"/>
    <p:sldId id="1120" r:id="rId80"/>
    <p:sldId id="1123" r:id="rId81"/>
    <p:sldId id="1128" r:id="rId82"/>
    <p:sldId id="1124" r:id="rId83"/>
    <p:sldId id="1126" r:id="rId84"/>
    <p:sldId id="1127" r:id="rId85"/>
    <p:sldId id="1129" r:id="rId86"/>
    <p:sldId id="1130" r:id="rId87"/>
  </p:sldIdLst>
  <p:sldSz cx="12192000" cy="6858000"/>
  <p:notesSz cx="9942513" cy="6761163"/>
  <p:custDataLst>
    <p:tags r:id="rId9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784B"/>
    <a:srgbClr val="9E8A5D"/>
    <a:srgbClr val="363637"/>
    <a:srgbClr val="A7913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83B09-3EA0-4ED5-9632-E608252F46C5}" v="2" dt="2023-11-25T08:22:52.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6395" autoAdjust="0"/>
  </p:normalViewPr>
  <p:slideViewPr>
    <p:cSldViewPr snapToGrid="0" snapToObjects="1">
      <p:cViewPr varScale="1">
        <p:scale>
          <a:sx n="63" d="100"/>
          <a:sy n="63" d="100"/>
        </p:scale>
        <p:origin x="516" y="6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44" d="100"/>
          <a:sy n="44" d="100"/>
        </p:scale>
        <p:origin x="2784"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8422" cy="3392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5631792" y="0"/>
            <a:ext cx="4308422" cy="339232"/>
          </a:xfrm>
          <a:prstGeom prst="rect">
            <a:avLst/>
          </a:prstGeom>
        </p:spPr>
        <p:txBody>
          <a:bodyPr vert="horz" lIns="91440" tIns="45720" rIns="91440" bIns="45720" rtlCol="0"/>
          <a:lstStyle>
            <a:lvl1pPr algn="r">
              <a:defRPr sz="1200"/>
            </a:lvl1pPr>
          </a:lstStyle>
          <a:p>
            <a:fld id="{5500B54D-058E-4C26-B6FC-E970EC228804}" type="datetimeFigureOut">
              <a:rPr lang="en-AU" smtClean="0"/>
              <a:t>24/11/2023</a:t>
            </a:fld>
            <a:endParaRPr lang="en-AU"/>
          </a:p>
        </p:txBody>
      </p:sp>
      <p:sp>
        <p:nvSpPr>
          <p:cNvPr id="4" name="Footer Placeholder 3"/>
          <p:cNvSpPr>
            <a:spLocks noGrp="1"/>
          </p:cNvSpPr>
          <p:nvPr>
            <p:ph type="ftr" sz="quarter" idx="2"/>
          </p:nvPr>
        </p:nvSpPr>
        <p:spPr>
          <a:xfrm>
            <a:off x="2" y="6421932"/>
            <a:ext cx="4308422" cy="3392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5631792" y="6421932"/>
            <a:ext cx="4308422" cy="339232"/>
          </a:xfrm>
          <a:prstGeom prst="rect">
            <a:avLst/>
          </a:prstGeom>
        </p:spPr>
        <p:txBody>
          <a:bodyPr vert="horz" lIns="91440" tIns="45720" rIns="91440" bIns="45720" rtlCol="0" anchor="b"/>
          <a:lstStyle>
            <a:lvl1pPr algn="r">
              <a:defRPr sz="1200"/>
            </a:lvl1pPr>
          </a:lstStyle>
          <a:p>
            <a:fld id="{484E06C1-1064-41CF-9AC3-1857B2F07AA6}" type="slidenum">
              <a:rPr lang="en-AU" smtClean="0"/>
              <a:t>‹#›</a:t>
            </a:fld>
            <a:endParaRPr lang="en-AU"/>
          </a:p>
        </p:txBody>
      </p:sp>
    </p:spTree>
    <p:extLst>
      <p:ext uri="{BB962C8B-B14F-4D97-AF65-F5344CB8AC3E}">
        <p14:creationId xmlns:p14="http://schemas.microsoft.com/office/powerpoint/2010/main" val="2160572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8422" cy="3392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31792" y="0"/>
            <a:ext cx="4308422" cy="339232"/>
          </a:xfrm>
          <a:prstGeom prst="rect">
            <a:avLst/>
          </a:prstGeom>
        </p:spPr>
        <p:txBody>
          <a:bodyPr vert="horz" lIns="91440" tIns="45720" rIns="91440" bIns="45720" rtlCol="0"/>
          <a:lstStyle>
            <a:lvl1pPr algn="r">
              <a:defRPr sz="1200"/>
            </a:lvl1pPr>
          </a:lstStyle>
          <a:p>
            <a:fld id="{5306B56B-1B58-8347-8EBC-C4D9CEF0C23D}" type="datetimeFigureOut">
              <a:rPr lang="en-US" smtClean="0"/>
              <a:t>11/24/2023</a:t>
            </a:fld>
            <a:endParaRPr lang="en-US"/>
          </a:p>
        </p:txBody>
      </p:sp>
      <p:sp>
        <p:nvSpPr>
          <p:cNvPr id="4" name="Slide Image Placeholder 3"/>
          <p:cNvSpPr>
            <a:spLocks noGrp="1" noRot="1" noChangeAspect="1"/>
          </p:cNvSpPr>
          <p:nvPr>
            <p:ph type="sldImg" idx="2"/>
          </p:nvPr>
        </p:nvSpPr>
        <p:spPr>
          <a:xfrm>
            <a:off x="2944813" y="846138"/>
            <a:ext cx="4052887" cy="2279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4253" y="3253810"/>
            <a:ext cx="7954010" cy="266220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421932"/>
            <a:ext cx="4308422" cy="3392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31792" y="6421932"/>
            <a:ext cx="4308422" cy="339232"/>
          </a:xfrm>
          <a:prstGeom prst="rect">
            <a:avLst/>
          </a:prstGeom>
        </p:spPr>
        <p:txBody>
          <a:bodyPr vert="horz" lIns="91440" tIns="45720" rIns="91440" bIns="45720" rtlCol="0" anchor="b"/>
          <a:lstStyle>
            <a:lvl1pPr algn="r">
              <a:defRPr sz="1200"/>
            </a:lvl1pPr>
          </a:lstStyle>
          <a:p>
            <a:fld id="{D67971B6-8936-534D-B17F-51EFBD5C0928}" type="slidenum">
              <a:rPr lang="en-US" smtClean="0"/>
              <a:t>‹#›</a:t>
            </a:fld>
            <a:endParaRPr lang="en-US"/>
          </a:p>
        </p:txBody>
      </p:sp>
    </p:spTree>
    <p:extLst>
      <p:ext uri="{BB962C8B-B14F-4D97-AF65-F5344CB8AC3E}">
        <p14:creationId xmlns:p14="http://schemas.microsoft.com/office/powerpoint/2010/main" val="1699756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3</a:t>
            </a:fld>
            <a:endParaRPr lang="en-US"/>
          </a:p>
        </p:txBody>
      </p:sp>
    </p:spTree>
    <p:extLst>
      <p:ext uri="{BB962C8B-B14F-4D97-AF65-F5344CB8AC3E}">
        <p14:creationId xmlns:p14="http://schemas.microsoft.com/office/powerpoint/2010/main" val="225007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10</a:t>
            </a:fld>
            <a:endParaRPr lang="en-US"/>
          </a:p>
        </p:txBody>
      </p:sp>
    </p:spTree>
    <p:extLst>
      <p:ext uri="{BB962C8B-B14F-4D97-AF65-F5344CB8AC3E}">
        <p14:creationId xmlns:p14="http://schemas.microsoft.com/office/powerpoint/2010/main" val="706555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21</a:t>
            </a:fld>
            <a:endParaRPr lang="en-US"/>
          </a:p>
        </p:txBody>
      </p:sp>
    </p:spTree>
    <p:extLst>
      <p:ext uri="{BB962C8B-B14F-4D97-AF65-F5344CB8AC3E}">
        <p14:creationId xmlns:p14="http://schemas.microsoft.com/office/powerpoint/2010/main" val="374980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22</a:t>
            </a:fld>
            <a:endParaRPr lang="en-US"/>
          </a:p>
        </p:txBody>
      </p:sp>
    </p:spTree>
    <p:extLst>
      <p:ext uri="{BB962C8B-B14F-4D97-AF65-F5344CB8AC3E}">
        <p14:creationId xmlns:p14="http://schemas.microsoft.com/office/powerpoint/2010/main" val="17325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30</a:t>
            </a:fld>
            <a:endParaRPr lang="en-US"/>
          </a:p>
        </p:txBody>
      </p:sp>
    </p:spTree>
    <p:extLst>
      <p:ext uri="{BB962C8B-B14F-4D97-AF65-F5344CB8AC3E}">
        <p14:creationId xmlns:p14="http://schemas.microsoft.com/office/powerpoint/2010/main" val="3963393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31</a:t>
            </a:fld>
            <a:endParaRPr lang="en-US"/>
          </a:p>
        </p:txBody>
      </p:sp>
    </p:spTree>
    <p:extLst>
      <p:ext uri="{BB962C8B-B14F-4D97-AF65-F5344CB8AC3E}">
        <p14:creationId xmlns:p14="http://schemas.microsoft.com/office/powerpoint/2010/main" val="314736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37</a:t>
            </a:fld>
            <a:endParaRPr lang="en-US"/>
          </a:p>
        </p:txBody>
      </p:sp>
    </p:spTree>
    <p:extLst>
      <p:ext uri="{BB962C8B-B14F-4D97-AF65-F5344CB8AC3E}">
        <p14:creationId xmlns:p14="http://schemas.microsoft.com/office/powerpoint/2010/main" val="169859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45</a:t>
            </a:fld>
            <a:endParaRPr lang="en-US"/>
          </a:p>
        </p:txBody>
      </p:sp>
    </p:spTree>
    <p:extLst>
      <p:ext uri="{BB962C8B-B14F-4D97-AF65-F5344CB8AC3E}">
        <p14:creationId xmlns:p14="http://schemas.microsoft.com/office/powerpoint/2010/main" val="710881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271C98F-6A10-4D1F-88BC-6CF0C85545A7}" type="slidenum">
              <a:rPr lang="en-US" smtClean="0"/>
              <a:pPr/>
              <a:t>70</a:t>
            </a:fld>
            <a:endParaRPr lang="en-US"/>
          </a:p>
        </p:txBody>
      </p:sp>
    </p:spTree>
    <p:extLst>
      <p:ext uri="{BB962C8B-B14F-4D97-AF65-F5344CB8AC3E}">
        <p14:creationId xmlns:p14="http://schemas.microsoft.com/office/powerpoint/2010/main" val="51458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402017708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120343988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24750696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normAutofit/>
          </a:bodyPr>
          <a:lstStyle>
            <a:lvl1pPr>
              <a:defRPr lang="en-US" sz="2400" dirty="0"/>
            </a:lvl1pPr>
            <a:lvl2pPr>
              <a:defRPr lang="en-US" sz="2400" dirty="0"/>
            </a:lvl2pPr>
            <a:lvl3pPr>
              <a:defRPr lang="en-US" sz="2400" dirty="0"/>
            </a:lvl3pPr>
            <a:lvl4pPr>
              <a:defRPr lang="en-US" sz="2400" dirty="0"/>
            </a:lvl4pPr>
            <a:lvl5pPr>
              <a:spcBef>
                <a:spcPts val="1200"/>
              </a:spcBef>
              <a:defRPr lang="en-US" sz="2400"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UQ Business School | February 2020</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Rectangle 10">
            <a:extLst>
              <a:ext uri="{FF2B5EF4-FFF2-40B4-BE49-F238E27FC236}">
                <a16:creationId xmlns:a16="http://schemas.microsoft.com/office/drawing/2014/main" id="{F060B17A-390A-8A44-9E75-0B001D9D5EF8}"/>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spTree>
    <p:extLst>
      <p:ext uri="{BB962C8B-B14F-4D97-AF65-F5344CB8AC3E}">
        <p14:creationId xmlns:p14="http://schemas.microsoft.com/office/powerpoint/2010/main" val="87438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2198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396259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92129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6084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7598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175906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38687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17779643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normAutofit/>
          </a:bodyPr>
          <a:lstStyle>
            <a:lvl1pPr>
              <a:defRPr lang="en-US" sz="2400" dirty="0"/>
            </a:lvl1pPr>
            <a:lvl2pPr>
              <a:defRPr lang="en-US" sz="2400" dirty="0"/>
            </a:lvl2pPr>
            <a:lvl3pPr>
              <a:defRPr lang="en-US" sz="2400" dirty="0"/>
            </a:lvl3pPr>
            <a:lvl4pPr>
              <a:defRPr lang="en-US" sz="2400" dirty="0"/>
            </a:lvl4pPr>
            <a:lvl5pPr>
              <a:spcBef>
                <a:spcPts val="1200"/>
              </a:spcBef>
              <a:defRPr lang="en-US" sz="2400"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UQ Business School | February 2020</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Rectangle 10">
            <a:extLst>
              <a:ext uri="{FF2B5EF4-FFF2-40B4-BE49-F238E27FC236}">
                <a16:creationId xmlns:a16="http://schemas.microsoft.com/office/drawing/2014/main" id="{F060B17A-390A-8A44-9E75-0B001D9D5EF8}"/>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spTree>
    <p:extLst>
      <p:ext uri="{BB962C8B-B14F-4D97-AF65-F5344CB8AC3E}">
        <p14:creationId xmlns:p14="http://schemas.microsoft.com/office/powerpoint/2010/main" val="636939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normAutofit/>
          </a:bodyPr>
          <a:lstStyle>
            <a:lvl1pPr>
              <a:defRPr lang="en-US" sz="2400" dirty="0"/>
            </a:lvl1pPr>
            <a:lvl2pPr>
              <a:defRPr lang="en-US" sz="2400" dirty="0"/>
            </a:lvl2pPr>
            <a:lvl3pPr>
              <a:defRPr lang="en-US" sz="2400" dirty="0"/>
            </a:lvl3pPr>
            <a:lvl4pPr>
              <a:defRPr lang="en-US" sz="2400" dirty="0"/>
            </a:lvl4pPr>
            <a:lvl5pPr>
              <a:spcBef>
                <a:spcPts val="1200"/>
              </a:spcBef>
              <a:defRPr lang="en-US" sz="2400"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UQ Business School | February 2020</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Rectangle 10">
            <a:extLst>
              <a:ext uri="{FF2B5EF4-FFF2-40B4-BE49-F238E27FC236}">
                <a16:creationId xmlns:a16="http://schemas.microsoft.com/office/drawing/2014/main" id="{F060B17A-390A-8A44-9E75-0B001D9D5EF8}"/>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spTree>
    <p:extLst>
      <p:ext uri="{BB962C8B-B14F-4D97-AF65-F5344CB8AC3E}">
        <p14:creationId xmlns:p14="http://schemas.microsoft.com/office/powerpoint/2010/main" val="1978193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normAutofit/>
          </a:bodyPr>
          <a:lstStyle>
            <a:lvl1pPr>
              <a:defRPr lang="en-US" sz="2400" dirty="0"/>
            </a:lvl1pPr>
            <a:lvl2pPr>
              <a:defRPr lang="en-US" sz="2400" dirty="0"/>
            </a:lvl2pPr>
            <a:lvl3pPr>
              <a:defRPr lang="en-US" sz="2400" dirty="0"/>
            </a:lvl3pPr>
            <a:lvl4pPr>
              <a:defRPr lang="en-US" sz="2400" dirty="0"/>
            </a:lvl4pPr>
            <a:lvl5pPr>
              <a:spcBef>
                <a:spcPts val="1200"/>
              </a:spcBef>
              <a:defRPr lang="en-US" sz="2400"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UQ Business School | February 2020</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Rectangle 10">
            <a:extLst>
              <a:ext uri="{FF2B5EF4-FFF2-40B4-BE49-F238E27FC236}">
                <a16:creationId xmlns:a16="http://schemas.microsoft.com/office/drawing/2014/main" id="{F060B17A-390A-8A44-9E75-0B001D9D5EF8}"/>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spTree>
    <p:extLst>
      <p:ext uri="{BB962C8B-B14F-4D97-AF65-F5344CB8AC3E}">
        <p14:creationId xmlns:p14="http://schemas.microsoft.com/office/powerpoint/2010/main" val="3505339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normAutofit/>
          </a:bodyPr>
          <a:lstStyle>
            <a:lvl1pPr>
              <a:defRPr lang="en-US" sz="2400" dirty="0"/>
            </a:lvl1pPr>
            <a:lvl2pPr>
              <a:defRPr lang="en-US" sz="2400" dirty="0"/>
            </a:lvl2pPr>
            <a:lvl3pPr>
              <a:defRPr lang="en-US" sz="2400" dirty="0"/>
            </a:lvl3pPr>
            <a:lvl4pPr>
              <a:defRPr lang="en-US" sz="2400" dirty="0"/>
            </a:lvl4pPr>
            <a:lvl5pPr>
              <a:spcBef>
                <a:spcPts val="1200"/>
              </a:spcBef>
              <a:defRPr lang="en-US" sz="2400"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UQ Business School | February 2020</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Rectangle 10">
            <a:extLst>
              <a:ext uri="{FF2B5EF4-FFF2-40B4-BE49-F238E27FC236}">
                <a16:creationId xmlns:a16="http://schemas.microsoft.com/office/drawing/2014/main" id="{F060B17A-390A-8A44-9E75-0B001D9D5EF8}"/>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spTree>
    <p:extLst>
      <p:ext uri="{BB962C8B-B14F-4D97-AF65-F5344CB8AC3E}">
        <p14:creationId xmlns:p14="http://schemas.microsoft.com/office/powerpoint/2010/main" val="806848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normAutofit/>
          </a:bodyPr>
          <a:lstStyle>
            <a:lvl1pPr>
              <a:defRPr lang="en-US" sz="2400" dirty="0"/>
            </a:lvl1pPr>
            <a:lvl2pPr>
              <a:defRPr lang="en-US" sz="2400" dirty="0"/>
            </a:lvl2pPr>
            <a:lvl3pPr>
              <a:defRPr lang="en-US" sz="2400" dirty="0"/>
            </a:lvl3pPr>
            <a:lvl4pPr>
              <a:defRPr lang="en-US" sz="2400" dirty="0"/>
            </a:lvl4pPr>
            <a:lvl5pPr>
              <a:spcBef>
                <a:spcPts val="1200"/>
              </a:spcBef>
              <a:defRPr lang="en-US" sz="2400"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UQ Business School | February 2020</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Rectangle 10">
            <a:extLst>
              <a:ext uri="{FF2B5EF4-FFF2-40B4-BE49-F238E27FC236}">
                <a16:creationId xmlns:a16="http://schemas.microsoft.com/office/drawing/2014/main" id="{F060B17A-390A-8A44-9E75-0B001D9D5EF8}"/>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spTree>
    <p:extLst>
      <p:ext uri="{BB962C8B-B14F-4D97-AF65-F5344CB8AC3E}">
        <p14:creationId xmlns:p14="http://schemas.microsoft.com/office/powerpoint/2010/main" val="518109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normAutofit/>
          </a:bodyPr>
          <a:lstStyle>
            <a:lvl1pPr>
              <a:defRPr lang="en-US" sz="2400" dirty="0"/>
            </a:lvl1pPr>
            <a:lvl2pPr>
              <a:defRPr lang="en-US" sz="2400" dirty="0"/>
            </a:lvl2pPr>
            <a:lvl3pPr>
              <a:defRPr lang="en-US" sz="2400" dirty="0"/>
            </a:lvl3pPr>
            <a:lvl4pPr>
              <a:defRPr lang="en-US" sz="2400" dirty="0"/>
            </a:lvl4pPr>
            <a:lvl5pPr>
              <a:spcBef>
                <a:spcPts val="1200"/>
              </a:spcBef>
              <a:defRPr lang="en-US" sz="2400"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UQ Business School | February 2020</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Rectangle 10">
            <a:extLst>
              <a:ext uri="{FF2B5EF4-FFF2-40B4-BE49-F238E27FC236}">
                <a16:creationId xmlns:a16="http://schemas.microsoft.com/office/drawing/2014/main" id="{F060B17A-390A-8A44-9E75-0B001D9D5EF8}"/>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spTree>
    <p:extLst>
      <p:ext uri="{BB962C8B-B14F-4D97-AF65-F5344CB8AC3E}">
        <p14:creationId xmlns:p14="http://schemas.microsoft.com/office/powerpoint/2010/main" val="2167985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5C8A6-C302-46C8-AD58-A5C84BA27727}"/>
              </a:ext>
            </a:extLst>
          </p:cNvPr>
          <p:cNvPicPr>
            <a:picLocks noChangeAspect="1"/>
          </p:cNvPicPr>
          <p:nvPr userDrawn="1"/>
        </p:nvPicPr>
        <p:blipFill>
          <a:blip r:embed="rId2"/>
          <a:stretch>
            <a:fillRect/>
          </a:stretch>
        </p:blipFill>
        <p:spPr>
          <a:xfrm>
            <a:off x="-45139" y="-2043608"/>
            <a:ext cx="12262224" cy="9185055"/>
          </a:xfrm>
          <a:prstGeom prst="rect">
            <a:avLst/>
          </a:prstGeom>
        </p:spPr>
      </p:pic>
      <p:sp>
        <p:nvSpPr>
          <p:cNvPr id="2" name="Title 1"/>
          <p:cNvSpPr>
            <a:spLocks noGrp="1"/>
          </p:cNvSpPr>
          <p:nvPr>
            <p:ph type="title"/>
          </p:nvPr>
        </p:nvSpPr>
        <p:spPr bwMode="white">
          <a:xfrm>
            <a:off x="694800" y="1082188"/>
            <a:ext cx="10744005" cy="720081"/>
          </a:xfrm>
        </p:spPr>
        <p:txBody>
          <a:bodyPr anchor="b">
            <a:noAutofit/>
          </a:bodyPr>
          <a:lstStyle>
            <a:lvl1pPr>
              <a:lnSpc>
                <a:spcPts val="5040"/>
              </a:lnSpc>
              <a:defRPr sz="4200">
                <a:solidFill>
                  <a:schemeClr val="bg1"/>
                </a:solidFill>
              </a:defRPr>
            </a:lvl1pPr>
          </a:lstStyle>
          <a:p>
            <a:r>
              <a:rPr lang="en-US" dirty="0"/>
              <a:t>Click to edit Master title style</a:t>
            </a:r>
            <a:endParaRPr lang="en-AU" dirty="0"/>
          </a:p>
        </p:txBody>
      </p:sp>
      <p:sp>
        <p:nvSpPr>
          <p:cNvPr id="7" name="Text Placeholder 6"/>
          <p:cNvSpPr>
            <a:spLocks noGrp="1"/>
          </p:cNvSpPr>
          <p:nvPr>
            <p:ph type="body" sz="quarter" idx="10" hasCustomPrompt="1"/>
          </p:nvPr>
        </p:nvSpPr>
        <p:spPr bwMode="white">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bwMode="white">
          <a:xfrm>
            <a:off x="1087509" y="2852939"/>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bwMode="white">
          <a:xfrm>
            <a:off x="1087509" y="3125021"/>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bwMode="white">
          <a:xfrm>
            <a:off x="1087509" y="3415094"/>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bwMode="white">
          <a:xfrm>
            <a:off x="1087509" y="3687176"/>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bwMode="white">
          <a:xfrm>
            <a:off x="1087509" y="3957493"/>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4" name="TextBox 13">
            <a:extLst>
              <a:ext uri="{FF2B5EF4-FFF2-40B4-BE49-F238E27FC236}">
                <a16:creationId xmlns:a16="http://schemas.microsoft.com/office/drawing/2014/main" id="{ECEDAD56-26A5-445E-899E-91F378A60EDF}"/>
              </a:ext>
            </a:extLst>
          </p:cNvPr>
          <p:cNvSpPr txBox="1"/>
          <p:nvPr userDrawn="1"/>
        </p:nvSpPr>
        <p:spPr>
          <a:xfrm>
            <a:off x="694800" y="4545136"/>
            <a:ext cx="2391677" cy="108000"/>
          </a:xfrm>
          <a:prstGeom prst="rect">
            <a:avLst/>
          </a:prstGeom>
          <a:noFill/>
        </p:spPr>
        <p:txBody>
          <a:bodyPr wrap="square" lIns="0" tIns="0" rIns="0" bIns="0" rtlCol="0" anchor="ctr">
            <a:noAutofit/>
          </a:bodyPr>
          <a:lstStyle/>
          <a:p>
            <a:r>
              <a:rPr lang="en-AU" sz="650" dirty="0">
                <a:solidFill>
                  <a:schemeClr val="bg1"/>
                </a:solidFill>
              </a:rPr>
              <a:t>CRICOS code 00025B</a:t>
            </a:r>
          </a:p>
        </p:txBody>
      </p:sp>
    </p:spTree>
    <p:extLst>
      <p:ext uri="{BB962C8B-B14F-4D97-AF65-F5344CB8AC3E}">
        <p14:creationId xmlns:p14="http://schemas.microsoft.com/office/powerpoint/2010/main" val="33306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115247052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365706952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146394789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169940207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401003816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351749757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045C2-2A5E-9446-A2F1-C3FE2B19E8F1}" type="slidenum">
              <a:rPr lang="en-US" smtClean="0"/>
              <a:t>‹#›</a:t>
            </a:fld>
            <a:endParaRPr lang="en-US"/>
          </a:p>
        </p:txBody>
      </p:sp>
    </p:spTree>
    <p:extLst>
      <p:ext uri="{BB962C8B-B14F-4D97-AF65-F5344CB8AC3E}">
        <p14:creationId xmlns:p14="http://schemas.microsoft.com/office/powerpoint/2010/main" val="127910942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045C2-2A5E-9446-A2F1-C3FE2B19E8F1}" type="slidenum">
              <a:rPr lang="en-US" smtClean="0"/>
              <a:t>‹#›</a:t>
            </a:fld>
            <a:endParaRPr lang="en-US"/>
          </a:p>
        </p:txBody>
      </p:sp>
    </p:spTree>
    <p:extLst>
      <p:ext uri="{BB962C8B-B14F-4D97-AF65-F5344CB8AC3E}">
        <p14:creationId xmlns:p14="http://schemas.microsoft.com/office/powerpoint/2010/main" val="137704756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81" r:id="rId12"/>
    <p:sldLayoutId id="2147483682" r:id="rId13"/>
    <p:sldLayoutId id="2147483683"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pitchingresearch.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pitchingresearch.com/inspir2es-networ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hyperlink" Target="https://bond.edu.au/microcredentials/pitching-research" TargetMode="External"/><Relationship Id="rId4" Type="http://schemas.openxmlformats.org/officeDocument/2006/relationships/hyperlink" Target="https://bond.edu.au/node/7123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pitchingresearch.com/competition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srn.com/abstract=2462059"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bit.ly/3MiOCvi"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ssrn.com/abstract=4560743" TargetMode="External"/><Relationship Id="rId3" Type="http://schemas.openxmlformats.org/officeDocument/2006/relationships/hyperlink" Target="https://ssrn.com/abstract=4273372" TargetMode="External"/><Relationship Id="rId7" Type="http://schemas.openxmlformats.org/officeDocument/2006/relationships/hyperlink" Target="https://ssrn.com/abstract=4337033" TargetMode="External"/><Relationship Id="rId12" Type="http://schemas.openxmlformats.org/officeDocument/2006/relationships/hyperlink" Target="https://ssrn.com/abstract=4571893" TargetMode="External"/><Relationship Id="rId2" Type="http://schemas.openxmlformats.org/officeDocument/2006/relationships/hyperlink" Target="http://ssrn.com/abstract=2462059" TargetMode="External"/><Relationship Id="rId1" Type="http://schemas.openxmlformats.org/officeDocument/2006/relationships/slideLayout" Target="../slideLayouts/slideLayout2.xml"/><Relationship Id="rId6" Type="http://schemas.openxmlformats.org/officeDocument/2006/relationships/hyperlink" Target="https://ssrn.com/abstract=4327781" TargetMode="External"/><Relationship Id="rId11" Type="http://schemas.openxmlformats.org/officeDocument/2006/relationships/hyperlink" Target="https://ssrn.com/abstract=4073797" TargetMode="External"/><Relationship Id="rId5" Type="http://schemas.openxmlformats.org/officeDocument/2006/relationships/hyperlink" Target="https://ssrn.com/abstract=4304511" TargetMode="External"/><Relationship Id="rId10" Type="http://schemas.openxmlformats.org/officeDocument/2006/relationships/hyperlink" Target="https://ssrn.com/abstract=4570139" TargetMode="External"/><Relationship Id="rId4" Type="http://schemas.openxmlformats.org/officeDocument/2006/relationships/hyperlink" Target="https://ssrn.com/abstract=4288308" TargetMode="External"/><Relationship Id="rId9" Type="http://schemas.openxmlformats.org/officeDocument/2006/relationships/hyperlink" Target="https://ssrn.com/abstract=456806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6E29-2A2C-4E12-8ABD-8C64B396B3F5}"/>
              </a:ext>
            </a:extLst>
          </p:cNvPr>
          <p:cNvSpPr>
            <a:spLocks noGrp="1"/>
          </p:cNvSpPr>
          <p:nvPr>
            <p:ph type="title"/>
          </p:nvPr>
        </p:nvSpPr>
        <p:spPr>
          <a:xfrm>
            <a:off x="774336" y="934720"/>
            <a:ext cx="10744005" cy="2604603"/>
          </a:xfrm>
        </p:spPr>
        <p:txBody>
          <a:bodyPr/>
          <a:lstStyle/>
          <a:p>
            <a:pPr algn="ct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rPr>
              <a:t>“PITCHING RESEARCH </a:t>
            </a:r>
            <a:b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rPr>
              <a:t>in Entrepreneurship Education</a:t>
            </a:r>
            <a:r>
              <a:rPr kumimoji="0" lang="en-US" sz="4400" b="1" i="0" u="none" strike="noStrike" kern="1200" cap="all"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rPr>
              <a:t>”</a:t>
            </a:r>
            <a:br>
              <a:rPr kumimoji="0" lang="en-US" sz="4400" b="1" i="0" u="none" strike="noStrike" kern="1200" cap="all" spc="0" normalizeH="0" baseline="0" noProof="0" dirty="0">
                <a:ln>
                  <a:noFill/>
                </a:ln>
                <a:solidFill>
                  <a:srgbClr val="FF0000"/>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all" spc="0" normalizeH="0" baseline="0" noProof="0" dirty="0">
                <a:ln>
                  <a:noFill/>
                </a:ln>
                <a:solidFill>
                  <a:srgbClr val="FF0000"/>
                </a:solidFill>
                <a:effectLst/>
                <a:uLnTx/>
                <a:uFillTx/>
                <a:latin typeface="Calibri" panose="020F0502020204030204" pitchFamily="34" charset="0"/>
                <a:ea typeface="+mj-ea"/>
                <a:cs typeface="Calibri" panose="020F0502020204030204" pitchFamily="34" charset="0"/>
              </a:rPr>
              <a:t>IC4RS </a:t>
            </a:r>
            <a:r>
              <a:rPr kumimoji="0" lang="en-US" sz="4400" b="1" i="0" u="none" strike="noStrike" kern="1200" spc="0" normalizeH="0" baseline="0" noProof="0" dirty="0">
                <a:ln>
                  <a:noFill/>
                </a:ln>
                <a:solidFill>
                  <a:srgbClr val="FF0000"/>
                </a:solidFill>
                <a:effectLst/>
                <a:uLnTx/>
                <a:uFillTx/>
                <a:latin typeface="Calibri" panose="020F0502020204030204" pitchFamily="34" charset="0"/>
                <a:ea typeface="+mj-ea"/>
                <a:cs typeface="Calibri" panose="020F0502020204030204" pitchFamily="34" charset="0"/>
              </a:rPr>
              <a:t>Lightning</a:t>
            </a:r>
            <a:r>
              <a:rPr kumimoji="0" lang="en-US" sz="4400" b="1" i="0" u="none" strike="noStrike" kern="1200" cap="all" spc="0" normalizeH="0" baseline="0" noProof="0" dirty="0">
                <a:ln>
                  <a:noFill/>
                </a:ln>
                <a:solidFill>
                  <a:srgbClr val="FF0000"/>
                </a:solidFill>
                <a:effectLst/>
                <a:uLnTx/>
                <a:uFillTx/>
                <a:latin typeface="Calibri" panose="020F0502020204030204" pitchFamily="34" charset="0"/>
                <a:ea typeface="+mj-ea"/>
                <a:cs typeface="Calibri" panose="020F0502020204030204" pitchFamily="34" charset="0"/>
              </a:rPr>
              <a:t> Masterclass</a:t>
            </a:r>
            <a:br>
              <a:rPr kumimoji="0" lang="en-US" sz="4400" b="1" i="0" u="none" strike="noStrike" kern="1200" cap="all" spc="0" normalizeH="0" baseline="0" noProof="0" dirty="0">
                <a:ln>
                  <a:noFill/>
                </a:ln>
                <a:solidFill>
                  <a:srgbClr val="FF0000"/>
                </a:solidFill>
                <a:effectLst/>
                <a:uLnTx/>
                <a:uFillTx/>
                <a:latin typeface="Calibri" panose="020F0502020204030204" pitchFamily="34" charset="0"/>
                <a:ea typeface="+mj-ea"/>
                <a:cs typeface="Calibri" panose="020F0502020204030204" pitchFamily="34" charset="0"/>
              </a:rPr>
            </a:br>
            <a:r>
              <a:rPr lang="en-AU" sz="4400" kern="100" dirty="0">
                <a:solidFill>
                  <a:srgbClr val="0070C0"/>
                </a:solidFill>
                <a:effectLst/>
                <a:latin typeface="+mn-lt"/>
                <a:ea typeface="Songti SC"/>
                <a:cs typeface="Arial Unicode MS"/>
              </a:rPr>
              <a:t>Danube Cup 2023</a:t>
            </a:r>
            <a:endParaRPr lang="en-AU" sz="3800" dirty="0">
              <a:solidFill>
                <a:srgbClr val="FF0000"/>
              </a:solidFill>
            </a:endParaRPr>
          </a:p>
        </p:txBody>
      </p:sp>
      <p:sp>
        <p:nvSpPr>
          <p:cNvPr id="10" name="TextBox 9">
            <a:extLst>
              <a:ext uri="{FF2B5EF4-FFF2-40B4-BE49-F238E27FC236}">
                <a16:creationId xmlns:a16="http://schemas.microsoft.com/office/drawing/2014/main" id="{F4D77ACD-D577-41F4-BC43-D615636293B8}"/>
              </a:ext>
            </a:extLst>
          </p:cNvPr>
          <p:cNvSpPr txBox="1"/>
          <p:nvPr/>
        </p:nvSpPr>
        <p:spPr>
          <a:xfrm>
            <a:off x="3067934" y="3968740"/>
            <a:ext cx="6132286" cy="646331"/>
          </a:xfrm>
          <a:prstGeom prst="rect">
            <a:avLst/>
          </a:prstGeom>
          <a:noFill/>
        </p:spPr>
        <p:txBody>
          <a:bodyPr wrap="square">
            <a:spAutoFit/>
          </a:bodyPr>
          <a:lstStyle/>
          <a:p>
            <a:pPr algn="ctr">
              <a:lnSpc>
                <a:spcPct val="100000"/>
              </a:lnSpc>
              <a:spcBef>
                <a:spcPts val="0"/>
              </a:spcBef>
            </a:pPr>
            <a:r>
              <a:rPr lang="en-US" sz="1800" b="0" dirty="0">
                <a:solidFill>
                  <a:schemeClr val="tx1"/>
                </a:solidFill>
                <a:latin typeface="+mn-lt"/>
                <a:ea typeface="+mn-ea"/>
                <a:cs typeface="+mn-cs"/>
              </a:rPr>
              <a:t>Professor Robert Faff</a:t>
            </a:r>
          </a:p>
          <a:p>
            <a:pPr algn="ctr">
              <a:lnSpc>
                <a:spcPct val="100000"/>
              </a:lnSpc>
              <a:spcBef>
                <a:spcPts val="0"/>
              </a:spcBef>
            </a:pPr>
            <a:r>
              <a:rPr lang="en-US" sz="1800" b="0" dirty="0">
                <a:solidFill>
                  <a:schemeClr val="tx1"/>
                </a:solidFill>
                <a:latin typeface="+mn-lt"/>
                <a:ea typeface="+mn-ea"/>
                <a:cs typeface="+mn-cs"/>
              </a:rPr>
              <a:t>Bond University &amp; University of Qld</a:t>
            </a:r>
            <a:endParaRPr lang="en-US" sz="1800" dirty="0">
              <a:solidFill>
                <a:schemeClr val="tx1"/>
              </a:solidFill>
              <a:latin typeface="+mn-lt"/>
              <a:ea typeface="+mn-ea"/>
              <a:cs typeface="+mn-cs"/>
            </a:endParaRPr>
          </a:p>
        </p:txBody>
      </p:sp>
    </p:spTree>
    <p:extLst>
      <p:ext uri="{BB962C8B-B14F-4D97-AF65-F5344CB8AC3E}">
        <p14:creationId xmlns:p14="http://schemas.microsoft.com/office/powerpoint/2010/main" val="2369121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Calibri" panose="020F0502020204030204" pitchFamily="34" charset="0"/>
                <a:cs typeface="Calibri" panose="020F0502020204030204" pitchFamily="34" charset="0"/>
              </a:rPr>
              <a:t>GOAL #2</a:t>
            </a:r>
          </a:p>
        </p:txBody>
      </p:sp>
      <p:sp>
        <p:nvSpPr>
          <p:cNvPr id="3" name="Content Placeholder 2"/>
          <p:cNvSpPr>
            <a:spLocks noGrp="1"/>
          </p:cNvSpPr>
          <p:nvPr>
            <p:ph idx="1"/>
          </p:nvPr>
        </p:nvSpPr>
        <p:spPr/>
        <p:txBody>
          <a:bodyPr/>
          <a:lstStyle/>
          <a:p>
            <a:pPr marL="0" indent="0" algn="ctr">
              <a:buNone/>
            </a:pPr>
            <a:endParaRPr lang="en-AU" sz="4800" dirty="0"/>
          </a:p>
          <a:p>
            <a:pPr marL="0" indent="0" algn="ctr">
              <a:buNone/>
            </a:pPr>
            <a:r>
              <a:rPr lang="en-AU" sz="4800" b="1" dirty="0">
                <a:solidFill>
                  <a:srgbClr val="FF0000"/>
                </a:solidFill>
              </a:rPr>
              <a:t>An example in entrepreneurship education …</a:t>
            </a:r>
          </a:p>
          <a:p>
            <a:endParaRPr lang="en-AU" dirty="0"/>
          </a:p>
        </p:txBody>
      </p:sp>
      <p:sp>
        <p:nvSpPr>
          <p:cNvPr id="4" name="Slide Number Placeholder 3"/>
          <p:cNvSpPr>
            <a:spLocks noGrp="1"/>
          </p:cNvSpPr>
          <p:nvPr>
            <p:ph type="sldNum" sz="quarter" idx="11"/>
          </p:nvPr>
        </p:nvSpPr>
        <p:spPr/>
        <p:txBody>
          <a:bodyPr/>
          <a:lstStyle/>
          <a:p>
            <a:fld id="{BAF7D8E6-E477-49BE-8901-66CD05D24A92}" type="slidenum">
              <a:rPr lang="en-US" smtClean="0"/>
              <a:pPr/>
              <a:t>10</a:t>
            </a:fld>
            <a:endParaRPr lang="en-US"/>
          </a:p>
        </p:txBody>
      </p:sp>
    </p:spTree>
    <p:custDataLst>
      <p:tags r:id="rId1"/>
    </p:custDataLst>
    <p:extLst>
      <p:ext uri="{BB962C8B-B14F-4D97-AF65-F5344CB8AC3E}">
        <p14:creationId xmlns:p14="http://schemas.microsoft.com/office/powerpoint/2010/main" val="2877153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A9155EE5-C9A7-8C7E-7FBE-7EAA847D1E93}"/>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11</a:t>
            </a:fld>
            <a:endParaRPr lang="en-US"/>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0122C98-DCB2-E0A2-054C-698B6EE3874D}"/>
              </a:ext>
            </a:extLst>
          </p:cNvPr>
          <p:cNvPicPr>
            <a:picLocks noGrp="1" noChangeAspect="1"/>
          </p:cNvPicPr>
          <p:nvPr>
            <p:ph idx="1"/>
          </p:nvPr>
        </p:nvPicPr>
        <p:blipFill>
          <a:blip r:embed="rId2"/>
          <a:stretch>
            <a:fillRect/>
          </a:stretch>
        </p:blipFill>
        <p:spPr>
          <a:xfrm>
            <a:off x="1794018" y="643467"/>
            <a:ext cx="8603963"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EC20AB6-C389-44DE-91F5-231BA7883423}"/>
              </a:ext>
            </a:extLst>
          </p:cNvPr>
          <p:cNvPicPr>
            <a:picLocks noChangeAspect="1"/>
          </p:cNvPicPr>
          <p:nvPr/>
        </p:nvPicPr>
        <p:blipFill>
          <a:blip r:embed="rId3"/>
          <a:stretch>
            <a:fillRect/>
          </a:stretch>
        </p:blipFill>
        <p:spPr>
          <a:xfrm>
            <a:off x="1528762" y="447675"/>
            <a:ext cx="9134475" cy="5962650"/>
          </a:xfrm>
          <a:prstGeom prst="rect">
            <a:avLst/>
          </a:prstGeom>
        </p:spPr>
      </p:pic>
    </p:spTree>
    <p:extLst>
      <p:ext uri="{BB962C8B-B14F-4D97-AF65-F5344CB8AC3E}">
        <p14:creationId xmlns:p14="http://schemas.microsoft.com/office/powerpoint/2010/main" val="95011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C94A0-B9B5-767A-A197-6181FD616DE3}"/>
              </a:ext>
            </a:extLst>
          </p:cNvPr>
          <p:cNvSpPr>
            <a:spLocks noGrp="1"/>
          </p:cNvSpPr>
          <p:nvPr>
            <p:ph idx="1"/>
          </p:nvPr>
        </p:nvSpPr>
        <p:spPr/>
        <p:txBody>
          <a:bodyPr>
            <a:normAutofit/>
          </a:bodyPr>
          <a:lstStyle/>
          <a:p>
            <a:pPr marL="514350" indent="-514350" algn="just">
              <a:buAutoNum type="alphaUcParenBoth"/>
            </a:pPr>
            <a:r>
              <a:rPr lang="en-AU" b="1" dirty="0">
                <a:solidFill>
                  <a:srgbClr val="FF0000"/>
                </a:solidFill>
              </a:rPr>
              <a:t>Full Reference: </a:t>
            </a:r>
          </a:p>
          <a:p>
            <a:pPr marL="0" indent="0" algn="just">
              <a:buNone/>
            </a:pPr>
            <a:r>
              <a:rPr lang="en-AU" dirty="0" err="1"/>
              <a:t>Tosovic</a:t>
            </a:r>
            <a:r>
              <a:rPr lang="en-AU" dirty="0"/>
              <a:t>, M., and Jovanovic, V., (2021), “Entrepreneurial Intention Model: Empirical Results with Management Students in Serbia”, </a:t>
            </a:r>
            <a:r>
              <a:rPr lang="en-AU" i="1" dirty="0"/>
              <a:t>Management: Journal of Sustainable Business and Management Solutions in Emerging Economies </a:t>
            </a:r>
            <a:r>
              <a:rPr lang="en-AU" dirty="0"/>
              <a:t>26(2), 15-28.</a:t>
            </a:r>
          </a:p>
          <a:p>
            <a:pPr marL="0" indent="0" algn="just">
              <a:buNone/>
            </a:pPr>
            <a:endParaRPr lang="en-AU" dirty="0"/>
          </a:p>
          <a:p>
            <a:pPr marL="0" indent="0" algn="just">
              <a:buNone/>
            </a:pPr>
            <a:r>
              <a:rPr lang="en-AU" b="1" dirty="0">
                <a:solidFill>
                  <a:srgbClr val="FF0000"/>
                </a:solidFill>
              </a:rPr>
              <a:t>(B) Research Question: </a:t>
            </a:r>
            <a:r>
              <a:rPr lang="en-AU" dirty="0"/>
              <a:t>This paper analyses which elements influence the entrepreneurial intention in Serbian entrepreneurial practice. </a:t>
            </a:r>
          </a:p>
        </p:txBody>
      </p:sp>
      <p:sp>
        <p:nvSpPr>
          <p:cNvPr id="4" name="Slide Number Placeholder 3">
            <a:extLst>
              <a:ext uri="{FF2B5EF4-FFF2-40B4-BE49-F238E27FC236}">
                <a16:creationId xmlns:a16="http://schemas.microsoft.com/office/drawing/2014/main" id="{9C7F439D-E82B-563E-34F2-068C3B4FC295}"/>
              </a:ext>
            </a:extLst>
          </p:cNvPr>
          <p:cNvSpPr>
            <a:spLocks noGrp="1"/>
          </p:cNvSpPr>
          <p:nvPr>
            <p:ph type="sldNum" sz="quarter" idx="12"/>
          </p:nvPr>
        </p:nvSpPr>
        <p:spPr/>
        <p:txBody>
          <a:bodyPr/>
          <a:lstStyle/>
          <a:p>
            <a:fld id="{888045C2-2A5E-9446-A2F1-C3FE2B19E8F1}" type="slidenum">
              <a:rPr lang="en-US" smtClean="0"/>
              <a:t>12</a:t>
            </a:fld>
            <a:endParaRPr lang="en-US"/>
          </a:p>
        </p:txBody>
      </p:sp>
    </p:spTree>
    <p:extLst>
      <p:ext uri="{BB962C8B-B14F-4D97-AF65-F5344CB8AC3E}">
        <p14:creationId xmlns:p14="http://schemas.microsoft.com/office/powerpoint/2010/main" val="36572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6297C-9380-EF42-710F-C51DBBAE8602}"/>
              </a:ext>
            </a:extLst>
          </p:cNvPr>
          <p:cNvSpPr>
            <a:spLocks noGrp="1"/>
          </p:cNvSpPr>
          <p:nvPr>
            <p:ph idx="1"/>
          </p:nvPr>
        </p:nvSpPr>
        <p:spPr>
          <a:xfrm>
            <a:off x="838200" y="863600"/>
            <a:ext cx="10515600" cy="5313363"/>
          </a:xfrm>
        </p:spPr>
        <p:txBody>
          <a:bodyPr/>
          <a:lstStyle/>
          <a:p>
            <a:pPr marL="0" indent="0">
              <a:buNone/>
            </a:pPr>
            <a:r>
              <a:rPr lang="en-AU" b="1" dirty="0">
                <a:solidFill>
                  <a:srgbClr val="FF0000"/>
                </a:solidFill>
                <a:highlight>
                  <a:srgbClr val="FFFF00"/>
                </a:highlight>
              </a:rPr>
              <a:t>(C) Key Papers (derived separately from Abstract): </a:t>
            </a:r>
          </a:p>
          <a:p>
            <a:pPr marL="0" indent="0">
              <a:buNone/>
            </a:pPr>
            <a:endParaRPr lang="en-AU" dirty="0"/>
          </a:p>
        </p:txBody>
      </p:sp>
      <p:sp>
        <p:nvSpPr>
          <p:cNvPr id="4" name="Slide Number Placeholder 3">
            <a:extLst>
              <a:ext uri="{FF2B5EF4-FFF2-40B4-BE49-F238E27FC236}">
                <a16:creationId xmlns:a16="http://schemas.microsoft.com/office/drawing/2014/main" id="{294EB764-B2BE-C309-DA59-D0CF7A13A04A}"/>
              </a:ext>
            </a:extLst>
          </p:cNvPr>
          <p:cNvSpPr>
            <a:spLocks noGrp="1"/>
          </p:cNvSpPr>
          <p:nvPr>
            <p:ph type="sldNum" sz="quarter" idx="12"/>
          </p:nvPr>
        </p:nvSpPr>
        <p:spPr/>
        <p:txBody>
          <a:bodyPr/>
          <a:lstStyle/>
          <a:p>
            <a:fld id="{888045C2-2A5E-9446-A2F1-C3FE2B19E8F1}" type="slidenum">
              <a:rPr lang="en-US" smtClean="0"/>
              <a:t>13</a:t>
            </a:fld>
            <a:endParaRPr lang="en-US"/>
          </a:p>
        </p:txBody>
      </p:sp>
    </p:spTree>
    <p:extLst>
      <p:ext uri="{BB962C8B-B14F-4D97-AF65-F5344CB8AC3E}">
        <p14:creationId xmlns:p14="http://schemas.microsoft.com/office/powerpoint/2010/main" val="765886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6297C-9380-EF42-710F-C51DBBAE8602}"/>
              </a:ext>
            </a:extLst>
          </p:cNvPr>
          <p:cNvSpPr>
            <a:spLocks noGrp="1"/>
          </p:cNvSpPr>
          <p:nvPr>
            <p:ph idx="1"/>
          </p:nvPr>
        </p:nvSpPr>
        <p:spPr>
          <a:xfrm>
            <a:off x="838200" y="863600"/>
            <a:ext cx="10515600" cy="5313363"/>
          </a:xfrm>
        </p:spPr>
        <p:txBody>
          <a:bodyPr/>
          <a:lstStyle/>
          <a:p>
            <a:pPr marL="0" indent="0">
              <a:buNone/>
            </a:pPr>
            <a:r>
              <a:rPr lang="en-AU" b="1" dirty="0">
                <a:solidFill>
                  <a:srgbClr val="FF0000"/>
                </a:solidFill>
              </a:rPr>
              <a:t>(C) Key Papers: </a:t>
            </a:r>
          </a:p>
          <a:p>
            <a:pPr algn="just">
              <a:buFont typeface="Courier New" panose="02070309020205020404" pitchFamily="49" charset="0"/>
              <a:buChar char="o"/>
            </a:pPr>
            <a:r>
              <a:rPr lang="en-AU" dirty="0"/>
              <a:t> Ajzen, I. (1991). The theory of planned behaviour. Organizational behaviour and human decision processes, 50 (2), 179-211.</a:t>
            </a:r>
          </a:p>
          <a:p>
            <a:pPr algn="just">
              <a:buFont typeface="Courier New" panose="02070309020205020404" pitchFamily="49" charset="0"/>
              <a:buChar char="o"/>
            </a:pPr>
            <a:r>
              <a:rPr lang="en-AU" dirty="0"/>
              <a:t> </a:t>
            </a:r>
            <a:r>
              <a:rPr lang="en-AU" dirty="0" err="1"/>
              <a:t>Veciana</a:t>
            </a:r>
            <a:r>
              <a:rPr lang="en-AU" dirty="0"/>
              <a:t>, J. M., Aponte, M., &amp; </a:t>
            </a:r>
            <a:r>
              <a:rPr lang="en-AU" dirty="0" err="1"/>
              <a:t>Urbano</a:t>
            </a:r>
            <a:r>
              <a:rPr lang="en-AU" dirty="0"/>
              <a:t>, D. (2005). University students’ attitudes towards entrepreneurship: A two countries comparison. The International Entrepreneurship and Management Journal, 1 (2), 165-182.</a:t>
            </a:r>
          </a:p>
          <a:p>
            <a:pPr algn="just">
              <a:buFont typeface="Courier New" panose="02070309020205020404" pitchFamily="49" charset="0"/>
              <a:buChar char="o"/>
            </a:pPr>
            <a:r>
              <a:rPr lang="en-AU" dirty="0"/>
              <a:t> </a:t>
            </a:r>
            <a:r>
              <a:rPr lang="en-AU" dirty="0" err="1"/>
              <a:t>Linan</a:t>
            </a:r>
            <a:r>
              <a:rPr lang="en-AU" dirty="0"/>
              <a:t>, F., &amp; Chen, Y. W. (2006). Testing the entrepreneurial intention model on a two-country sample. (Working Papers 0607), </a:t>
            </a:r>
            <a:r>
              <a:rPr lang="en-AU" dirty="0" err="1"/>
              <a:t>Departament</a:t>
            </a:r>
            <a:r>
              <a:rPr lang="en-AU" dirty="0"/>
              <a:t> </a:t>
            </a:r>
            <a:r>
              <a:rPr lang="en-AU" dirty="0" err="1"/>
              <a:t>Empresa</a:t>
            </a:r>
            <a:r>
              <a:rPr lang="en-AU" dirty="0"/>
              <a:t>, </a:t>
            </a:r>
            <a:r>
              <a:rPr lang="en-AU" dirty="0" err="1"/>
              <a:t>Universitat</a:t>
            </a:r>
            <a:r>
              <a:rPr lang="en-AU" dirty="0"/>
              <a:t> </a:t>
            </a:r>
            <a:r>
              <a:rPr lang="en-AU" dirty="0" err="1"/>
              <a:t>Autonoma</a:t>
            </a:r>
            <a:r>
              <a:rPr lang="en-AU" dirty="0"/>
              <a:t> de Barcelona.</a:t>
            </a:r>
          </a:p>
          <a:p>
            <a:pPr>
              <a:buFont typeface="Courier New" panose="02070309020205020404" pitchFamily="49" charset="0"/>
              <a:buChar char="o"/>
            </a:pPr>
            <a:endParaRPr lang="en-AU" dirty="0"/>
          </a:p>
        </p:txBody>
      </p:sp>
      <p:sp>
        <p:nvSpPr>
          <p:cNvPr id="4" name="Slide Number Placeholder 3">
            <a:extLst>
              <a:ext uri="{FF2B5EF4-FFF2-40B4-BE49-F238E27FC236}">
                <a16:creationId xmlns:a16="http://schemas.microsoft.com/office/drawing/2014/main" id="{294EB764-B2BE-C309-DA59-D0CF7A13A04A}"/>
              </a:ext>
            </a:extLst>
          </p:cNvPr>
          <p:cNvSpPr>
            <a:spLocks noGrp="1"/>
          </p:cNvSpPr>
          <p:nvPr>
            <p:ph type="sldNum" sz="quarter" idx="12"/>
          </p:nvPr>
        </p:nvSpPr>
        <p:spPr/>
        <p:txBody>
          <a:bodyPr/>
          <a:lstStyle/>
          <a:p>
            <a:fld id="{888045C2-2A5E-9446-A2F1-C3FE2B19E8F1}" type="slidenum">
              <a:rPr lang="en-US" smtClean="0"/>
              <a:t>14</a:t>
            </a:fld>
            <a:endParaRPr lang="en-US"/>
          </a:p>
        </p:txBody>
      </p:sp>
    </p:spTree>
    <p:extLst>
      <p:ext uri="{BB962C8B-B14F-4D97-AF65-F5344CB8AC3E}">
        <p14:creationId xmlns:p14="http://schemas.microsoft.com/office/powerpoint/2010/main" val="133406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83730-4246-8B9C-09F8-75AEA5BFC73B}"/>
              </a:ext>
            </a:extLst>
          </p:cNvPr>
          <p:cNvSpPr>
            <a:spLocks noGrp="1"/>
          </p:cNvSpPr>
          <p:nvPr>
            <p:ph idx="1"/>
          </p:nvPr>
        </p:nvSpPr>
        <p:spPr>
          <a:xfrm>
            <a:off x="838200" y="1137920"/>
            <a:ext cx="10515600" cy="5039043"/>
          </a:xfrm>
        </p:spPr>
        <p:txBody>
          <a:bodyPr>
            <a:normAutofit/>
          </a:bodyPr>
          <a:lstStyle/>
          <a:p>
            <a:pPr marL="0" indent="0" algn="just">
              <a:buNone/>
            </a:pPr>
            <a:r>
              <a:rPr lang="en-AU" b="1" dirty="0">
                <a:solidFill>
                  <a:srgbClr val="FF0000"/>
                </a:solidFill>
              </a:rPr>
              <a:t>(D) Motivation: </a:t>
            </a:r>
            <a:r>
              <a:rPr lang="en-AU" dirty="0"/>
              <a:t>With this research, we want to draw attention of the public, decision-makers and entrepreneurs to entrepreneurship as a huge potential for the nation’s long-term economic growth in Serbia. To enlarge the number of potential entrepreneurs and, therefore, the final number of entrepreneurs, a more detailed explanation of all the phases as well as the prediction of entrepreneurship is necessary. As far as the first phase is concerned, this research starts from the adoption of the theory of planned behaviour (Ajzen, 1991) and tests relative contributions of motivational antecedents to the entrepreneurial intention (EI). Mixed results from literature for model specifications, especially for the contribution of subjective norm (SN), lead to the general need for more empirical support. </a:t>
            </a:r>
          </a:p>
        </p:txBody>
      </p:sp>
      <p:sp>
        <p:nvSpPr>
          <p:cNvPr id="4" name="Slide Number Placeholder 3">
            <a:extLst>
              <a:ext uri="{FF2B5EF4-FFF2-40B4-BE49-F238E27FC236}">
                <a16:creationId xmlns:a16="http://schemas.microsoft.com/office/drawing/2014/main" id="{27D77890-9180-FF34-B1FB-3CE21FA913DA}"/>
              </a:ext>
            </a:extLst>
          </p:cNvPr>
          <p:cNvSpPr>
            <a:spLocks noGrp="1"/>
          </p:cNvSpPr>
          <p:nvPr>
            <p:ph type="sldNum" sz="quarter" idx="12"/>
          </p:nvPr>
        </p:nvSpPr>
        <p:spPr/>
        <p:txBody>
          <a:bodyPr/>
          <a:lstStyle/>
          <a:p>
            <a:fld id="{888045C2-2A5E-9446-A2F1-C3FE2B19E8F1}" type="slidenum">
              <a:rPr lang="en-US" smtClean="0"/>
              <a:t>15</a:t>
            </a:fld>
            <a:endParaRPr lang="en-US"/>
          </a:p>
        </p:txBody>
      </p:sp>
    </p:spTree>
    <p:extLst>
      <p:ext uri="{BB962C8B-B14F-4D97-AF65-F5344CB8AC3E}">
        <p14:creationId xmlns:p14="http://schemas.microsoft.com/office/powerpoint/2010/main" val="153459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FBE888-4A9F-A9D8-B68E-E12EC1459576}"/>
              </a:ext>
            </a:extLst>
          </p:cNvPr>
          <p:cNvSpPr>
            <a:spLocks noGrp="1"/>
          </p:cNvSpPr>
          <p:nvPr>
            <p:ph idx="1"/>
          </p:nvPr>
        </p:nvSpPr>
        <p:spPr>
          <a:xfrm>
            <a:off x="838200" y="619760"/>
            <a:ext cx="10515600" cy="5557203"/>
          </a:xfrm>
        </p:spPr>
        <p:txBody>
          <a:bodyPr>
            <a:normAutofit lnSpcReduction="10000"/>
          </a:bodyPr>
          <a:lstStyle/>
          <a:p>
            <a:pPr marL="0" indent="0" algn="just">
              <a:buNone/>
            </a:pPr>
            <a:r>
              <a:rPr lang="en-AU" b="1" dirty="0">
                <a:solidFill>
                  <a:srgbClr val="FF0000"/>
                </a:solidFill>
              </a:rPr>
              <a:t>(E) Idea: </a:t>
            </a:r>
            <a:r>
              <a:rPr lang="en-AU" dirty="0"/>
              <a:t>Considering findings that the influence of motivational antecedents on EI differs due to national cultures (</a:t>
            </a:r>
            <a:r>
              <a:rPr lang="en-AU" dirty="0" err="1"/>
              <a:t>Linan</a:t>
            </a:r>
            <a:r>
              <a:rPr lang="en-AU" dirty="0"/>
              <a:t> &amp; Chen, 2009), we conducted the empirical investigation to test the model in the context of Serbian entrepreneurial practice. </a:t>
            </a:r>
          </a:p>
          <a:p>
            <a:pPr marL="0" indent="0" algn="just">
              <a:buNone/>
            </a:pPr>
            <a:r>
              <a:rPr lang="en-AU" b="1" dirty="0">
                <a:solidFill>
                  <a:srgbClr val="FF0000"/>
                </a:solidFill>
              </a:rPr>
              <a:t>(F) Data: </a:t>
            </a:r>
            <a:r>
              <a:rPr lang="en-AU" dirty="0"/>
              <a:t>Primary data were collected from 191 responses to the questionnaire distributed among the students of Master management studies and junior and senior students of undergraduate management studies at the Faculty of Management in the first semester of 2019/2020.</a:t>
            </a:r>
          </a:p>
          <a:p>
            <a:pPr marL="0" indent="0" algn="just">
              <a:buNone/>
            </a:pPr>
            <a:r>
              <a:rPr lang="en-AU" b="1" dirty="0">
                <a:solidFill>
                  <a:srgbClr val="FF0000"/>
                </a:solidFill>
              </a:rPr>
              <a:t>(G) Tools: </a:t>
            </a:r>
            <a:r>
              <a:rPr lang="en-AU" dirty="0"/>
              <a:t>To confirm the construct validity and to improve the quality of the measurement model and its application to new dataset, methods that validate the model were applied: Cronbach’s alpha, factor analysis, the </a:t>
            </a:r>
            <a:r>
              <a:rPr lang="en-AU" dirty="0" err="1"/>
              <a:t>Heterotrait</a:t>
            </a:r>
            <a:r>
              <a:rPr lang="en-AU" dirty="0"/>
              <a:t>–</a:t>
            </a:r>
            <a:r>
              <a:rPr lang="en-AU" dirty="0" err="1"/>
              <a:t>Monotrait</a:t>
            </a:r>
            <a:r>
              <a:rPr lang="en-AU" dirty="0"/>
              <a:t> ratio of correlations and the </a:t>
            </a:r>
            <a:r>
              <a:rPr lang="en-AU" dirty="0" err="1"/>
              <a:t>Fornell</a:t>
            </a:r>
            <a:r>
              <a:rPr lang="en-AU" dirty="0"/>
              <a:t>-Larcker criterion. To test the hypotheses, the structural equation modelling was used. </a:t>
            </a:r>
          </a:p>
        </p:txBody>
      </p:sp>
      <p:sp>
        <p:nvSpPr>
          <p:cNvPr id="4" name="Slide Number Placeholder 3">
            <a:extLst>
              <a:ext uri="{FF2B5EF4-FFF2-40B4-BE49-F238E27FC236}">
                <a16:creationId xmlns:a16="http://schemas.microsoft.com/office/drawing/2014/main" id="{80ADC745-5533-54E4-27F7-C00B4B21B919}"/>
              </a:ext>
            </a:extLst>
          </p:cNvPr>
          <p:cNvSpPr>
            <a:spLocks noGrp="1"/>
          </p:cNvSpPr>
          <p:nvPr>
            <p:ph type="sldNum" sz="quarter" idx="12"/>
          </p:nvPr>
        </p:nvSpPr>
        <p:spPr/>
        <p:txBody>
          <a:bodyPr/>
          <a:lstStyle/>
          <a:p>
            <a:fld id="{888045C2-2A5E-9446-A2F1-C3FE2B19E8F1}" type="slidenum">
              <a:rPr lang="en-US" smtClean="0"/>
              <a:t>16</a:t>
            </a:fld>
            <a:endParaRPr lang="en-US"/>
          </a:p>
        </p:txBody>
      </p:sp>
    </p:spTree>
    <p:extLst>
      <p:ext uri="{BB962C8B-B14F-4D97-AF65-F5344CB8AC3E}">
        <p14:creationId xmlns:p14="http://schemas.microsoft.com/office/powerpoint/2010/main" val="1025010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1B216-41B1-5EBC-549A-45D551ABA533}"/>
              </a:ext>
            </a:extLst>
          </p:cNvPr>
          <p:cNvSpPr>
            <a:spLocks noGrp="1"/>
          </p:cNvSpPr>
          <p:nvPr>
            <p:ph idx="1"/>
          </p:nvPr>
        </p:nvSpPr>
        <p:spPr>
          <a:xfrm>
            <a:off x="838200" y="1026160"/>
            <a:ext cx="10515600" cy="5150803"/>
          </a:xfrm>
        </p:spPr>
        <p:txBody>
          <a:bodyPr/>
          <a:lstStyle/>
          <a:p>
            <a:pPr marL="0" indent="0">
              <a:buNone/>
            </a:pPr>
            <a:r>
              <a:rPr lang="en-AU" b="1" dirty="0">
                <a:solidFill>
                  <a:srgbClr val="FF0000"/>
                </a:solidFill>
                <a:highlight>
                  <a:srgbClr val="FFFF00"/>
                </a:highlight>
              </a:rPr>
              <a:t>(H) What’s New?</a:t>
            </a:r>
          </a:p>
          <a:p>
            <a:pPr marL="0" indent="0">
              <a:buNone/>
            </a:pPr>
            <a:r>
              <a:rPr lang="en-AU" b="1" dirty="0">
                <a:solidFill>
                  <a:srgbClr val="FF0000"/>
                </a:solidFill>
                <a:highlight>
                  <a:srgbClr val="FFFF00"/>
                </a:highlight>
              </a:rPr>
              <a:t>(I) So What?</a:t>
            </a:r>
          </a:p>
        </p:txBody>
      </p:sp>
      <p:sp>
        <p:nvSpPr>
          <p:cNvPr id="4" name="Slide Number Placeholder 3">
            <a:extLst>
              <a:ext uri="{FF2B5EF4-FFF2-40B4-BE49-F238E27FC236}">
                <a16:creationId xmlns:a16="http://schemas.microsoft.com/office/drawing/2014/main" id="{3E070E13-C52F-DBE8-14B2-AB5574977418}"/>
              </a:ext>
            </a:extLst>
          </p:cNvPr>
          <p:cNvSpPr>
            <a:spLocks noGrp="1"/>
          </p:cNvSpPr>
          <p:nvPr>
            <p:ph type="sldNum" sz="quarter" idx="12"/>
          </p:nvPr>
        </p:nvSpPr>
        <p:spPr/>
        <p:txBody>
          <a:bodyPr/>
          <a:lstStyle/>
          <a:p>
            <a:fld id="{888045C2-2A5E-9446-A2F1-C3FE2B19E8F1}" type="slidenum">
              <a:rPr lang="en-US" smtClean="0"/>
              <a:t>17</a:t>
            </a:fld>
            <a:endParaRPr lang="en-US"/>
          </a:p>
        </p:txBody>
      </p:sp>
    </p:spTree>
    <p:extLst>
      <p:ext uri="{BB962C8B-B14F-4D97-AF65-F5344CB8AC3E}">
        <p14:creationId xmlns:p14="http://schemas.microsoft.com/office/powerpoint/2010/main" val="2356877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1B216-41B1-5EBC-549A-45D551ABA533}"/>
              </a:ext>
            </a:extLst>
          </p:cNvPr>
          <p:cNvSpPr>
            <a:spLocks noGrp="1"/>
          </p:cNvSpPr>
          <p:nvPr>
            <p:ph idx="1"/>
          </p:nvPr>
        </p:nvSpPr>
        <p:spPr>
          <a:xfrm>
            <a:off x="838200" y="1026160"/>
            <a:ext cx="10515600" cy="5150803"/>
          </a:xfrm>
        </p:spPr>
        <p:txBody>
          <a:bodyPr>
            <a:normAutofit/>
          </a:bodyPr>
          <a:lstStyle/>
          <a:p>
            <a:pPr marL="0" indent="0" algn="just">
              <a:buNone/>
            </a:pPr>
            <a:r>
              <a:rPr lang="en-AU" b="1" dirty="0">
                <a:solidFill>
                  <a:srgbClr val="FF0000"/>
                </a:solidFill>
              </a:rPr>
              <a:t>(H) What’s New?: </a:t>
            </a:r>
            <a:r>
              <a:rPr lang="en-AU" dirty="0"/>
              <a:t>The essential academic "novelty" in the article is its focus on the role of personal attitudes (PA) and perceived </a:t>
            </a:r>
            <a:r>
              <a:rPr lang="en-AU" dirty="0" err="1"/>
              <a:t>behavioral</a:t>
            </a:r>
            <a:r>
              <a:rPr lang="en-AU" dirty="0"/>
              <a:t> control (PBC) in influencing entrepreneurial intention (EI) in the context of Serbia.  </a:t>
            </a:r>
          </a:p>
          <a:p>
            <a:pPr marL="0" indent="0">
              <a:buNone/>
            </a:pPr>
            <a:endParaRPr lang="en-AU" b="1" dirty="0">
              <a:solidFill>
                <a:srgbClr val="FF0000"/>
              </a:solidFill>
            </a:endParaRPr>
          </a:p>
        </p:txBody>
      </p:sp>
      <p:sp>
        <p:nvSpPr>
          <p:cNvPr id="4" name="Slide Number Placeholder 3">
            <a:extLst>
              <a:ext uri="{FF2B5EF4-FFF2-40B4-BE49-F238E27FC236}">
                <a16:creationId xmlns:a16="http://schemas.microsoft.com/office/drawing/2014/main" id="{3E070E13-C52F-DBE8-14B2-AB5574977418}"/>
              </a:ext>
            </a:extLst>
          </p:cNvPr>
          <p:cNvSpPr>
            <a:spLocks noGrp="1"/>
          </p:cNvSpPr>
          <p:nvPr>
            <p:ph type="sldNum" sz="quarter" idx="12"/>
          </p:nvPr>
        </p:nvSpPr>
        <p:spPr/>
        <p:txBody>
          <a:bodyPr/>
          <a:lstStyle/>
          <a:p>
            <a:fld id="{888045C2-2A5E-9446-A2F1-C3FE2B19E8F1}" type="slidenum">
              <a:rPr lang="en-US" smtClean="0"/>
              <a:t>18</a:t>
            </a:fld>
            <a:endParaRPr lang="en-US"/>
          </a:p>
        </p:txBody>
      </p:sp>
    </p:spTree>
    <p:extLst>
      <p:ext uri="{BB962C8B-B14F-4D97-AF65-F5344CB8AC3E}">
        <p14:creationId xmlns:p14="http://schemas.microsoft.com/office/powerpoint/2010/main" val="602962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1B216-41B1-5EBC-549A-45D551ABA533}"/>
              </a:ext>
            </a:extLst>
          </p:cNvPr>
          <p:cNvSpPr>
            <a:spLocks noGrp="1"/>
          </p:cNvSpPr>
          <p:nvPr>
            <p:ph idx="1"/>
          </p:nvPr>
        </p:nvSpPr>
        <p:spPr>
          <a:xfrm>
            <a:off x="838200" y="1026160"/>
            <a:ext cx="10515600" cy="5150803"/>
          </a:xfrm>
        </p:spPr>
        <p:txBody>
          <a:bodyPr>
            <a:normAutofit fontScale="85000" lnSpcReduction="10000"/>
          </a:bodyPr>
          <a:lstStyle/>
          <a:p>
            <a:pPr marL="571500" indent="-571500">
              <a:buAutoNum type="romanUcParenBoth"/>
            </a:pPr>
            <a:r>
              <a:rPr lang="en-AU" b="1" dirty="0">
                <a:solidFill>
                  <a:srgbClr val="FF0000"/>
                </a:solidFill>
              </a:rPr>
              <a:t>So What?: </a:t>
            </a:r>
          </a:p>
          <a:p>
            <a:pPr marL="0" indent="0" algn="just">
              <a:buNone/>
            </a:pPr>
            <a:r>
              <a:rPr lang="en-AU" b="1" dirty="0"/>
              <a:t>Cultural Relevance: </a:t>
            </a:r>
            <a:r>
              <a:rPr lang="en-AU" dirty="0"/>
              <a:t>Entrepreneurial tendencies can vary significantly across different cultural and economic settings. This study provides valuable insights specific to Serbia, which may not be well-represented in existing literature.</a:t>
            </a:r>
          </a:p>
          <a:p>
            <a:pPr marL="0" indent="0" algn="just">
              <a:buNone/>
            </a:pPr>
            <a:r>
              <a:rPr lang="en-AU" b="1" dirty="0"/>
              <a:t>Policy Implications: </a:t>
            </a:r>
            <a:r>
              <a:rPr lang="en-AU" dirty="0"/>
              <a:t>The Serbian government and educational institutions can use these findings to tailor their entrepreneurial programs and policies. The study suggests that improving personal attitudes towards entrepreneurship could have a more significant impact than previously thought.</a:t>
            </a:r>
          </a:p>
          <a:p>
            <a:pPr marL="0" indent="0" algn="just">
              <a:buNone/>
            </a:pPr>
            <a:r>
              <a:rPr lang="en-AU" b="1" dirty="0"/>
              <a:t>Practical Utility:</a:t>
            </a:r>
          </a:p>
          <a:p>
            <a:pPr algn="just">
              <a:buFont typeface="Courier New" panose="02070309020205020404" pitchFamily="49" charset="0"/>
              <a:buChar char="o"/>
            </a:pPr>
            <a:r>
              <a:rPr lang="en-AU" dirty="0"/>
              <a:t>    Entrepreneurial Ecosystem: Understanding these nuances can help in the creation of a more supportive entrepreneurial ecosystem in Serbia, which can have long-term economic benefits.</a:t>
            </a:r>
          </a:p>
          <a:p>
            <a:pPr algn="just">
              <a:buFont typeface="Courier New" panose="02070309020205020404" pitchFamily="49" charset="0"/>
              <a:buChar char="o"/>
            </a:pPr>
            <a:r>
              <a:rPr lang="en-AU" dirty="0"/>
              <a:t>    Educational Curriculum: Educational institutions can focus more on improving personal attitudes towards entrepreneurship, as the study suggests its stronger influence on entrepreneurial intentions.</a:t>
            </a:r>
          </a:p>
          <a:p>
            <a:pPr marL="0" indent="0">
              <a:buNone/>
            </a:pPr>
            <a:endParaRPr lang="en-AU" b="1" dirty="0">
              <a:solidFill>
                <a:srgbClr val="FF0000"/>
              </a:solidFill>
            </a:endParaRPr>
          </a:p>
        </p:txBody>
      </p:sp>
      <p:sp>
        <p:nvSpPr>
          <p:cNvPr id="4" name="Slide Number Placeholder 3">
            <a:extLst>
              <a:ext uri="{FF2B5EF4-FFF2-40B4-BE49-F238E27FC236}">
                <a16:creationId xmlns:a16="http://schemas.microsoft.com/office/drawing/2014/main" id="{3E070E13-C52F-DBE8-14B2-AB5574977418}"/>
              </a:ext>
            </a:extLst>
          </p:cNvPr>
          <p:cNvSpPr>
            <a:spLocks noGrp="1"/>
          </p:cNvSpPr>
          <p:nvPr>
            <p:ph type="sldNum" sz="quarter" idx="12"/>
          </p:nvPr>
        </p:nvSpPr>
        <p:spPr/>
        <p:txBody>
          <a:bodyPr/>
          <a:lstStyle/>
          <a:p>
            <a:fld id="{888045C2-2A5E-9446-A2F1-C3FE2B19E8F1}" type="slidenum">
              <a:rPr lang="en-US" smtClean="0"/>
              <a:t>19</a:t>
            </a:fld>
            <a:endParaRPr lang="en-US"/>
          </a:p>
        </p:txBody>
      </p:sp>
    </p:spTree>
    <p:extLst>
      <p:ext uri="{BB962C8B-B14F-4D97-AF65-F5344CB8AC3E}">
        <p14:creationId xmlns:p14="http://schemas.microsoft.com/office/powerpoint/2010/main" val="257621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3D8A-14B1-7D74-E8D9-19580EEFB54F}"/>
              </a:ext>
            </a:extLst>
          </p:cNvPr>
          <p:cNvSpPr>
            <a:spLocks noGrp="1"/>
          </p:cNvSpPr>
          <p:nvPr>
            <p:ph type="title"/>
          </p:nvPr>
        </p:nvSpPr>
        <p:spPr/>
        <p:txBody>
          <a:bodyPr/>
          <a:lstStyle/>
          <a:p>
            <a:r>
              <a:rPr lang="en-AU" dirty="0">
                <a:solidFill>
                  <a:srgbClr val="FF0000"/>
                </a:solidFill>
              </a:rPr>
              <a:t>Talk Plan …</a:t>
            </a:r>
          </a:p>
        </p:txBody>
      </p:sp>
      <p:sp>
        <p:nvSpPr>
          <p:cNvPr id="3" name="Content Placeholder 2">
            <a:extLst>
              <a:ext uri="{FF2B5EF4-FFF2-40B4-BE49-F238E27FC236}">
                <a16:creationId xmlns:a16="http://schemas.microsoft.com/office/drawing/2014/main" id="{E7EB406B-F9C0-CD9C-45C7-6D9B9D837F87}"/>
              </a:ext>
            </a:extLst>
          </p:cNvPr>
          <p:cNvSpPr>
            <a:spLocks noGrp="1"/>
          </p:cNvSpPr>
          <p:nvPr>
            <p:ph idx="1"/>
          </p:nvPr>
        </p:nvSpPr>
        <p:spPr/>
        <p:txBody>
          <a:bodyPr>
            <a:normAutofit/>
          </a:bodyPr>
          <a:lstStyle/>
          <a:p>
            <a:pPr marL="742950" indent="-742950">
              <a:buFont typeface="+mj-lt"/>
              <a:buAutoNum type="arabicParenR"/>
            </a:pPr>
            <a:r>
              <a:rPr lang="en-AU" sz="3600" dirty="0"/>
              <a:t>PRF – quick primer</a:t>
            </a:r>
          </a:p>
          <a:p>
            <a:pPr marL="742950" indent="-742950">
              <a:buFont typeface="+mj-lt"/>
              <a:buAutoNum type="arabicParenR"/>
            </a:pPr>
            <a:r>
              <a:rPr lang="en-AU" sz="3600" dirty="0"/>
              <a:t>An example in entrepreneurship education</a:t>
            </a:r>
          </a:p>
          <a:p>
            <a:pPr marL="742950" indent="-742950">
              <a:buFont typeface="+mj-lt"/>
              <a:buAutoNum type="arabicParenR"/>
            </a:pPr>
            <a:r>
              <a:rPr lang="en-AU" sz="3600" dirty="0"/>
              <a:t>… leveraging PRF to your advantage!</a:t>
            </a:r>
          </a:p>
          <a:p>
            <a:pPr marL="0" indent="0">
              <a:buNone/>
            </a:pPr>
            <a:endParaRPr lang="en-AU" sz="3600" dirty="0">
              <a:solidFill>
                <a:srgbClr val="00B050"/>
              </a:solidFill>
            </a:endParaRPr>
          </a:p>
        </p:txBody>
      </p:sp>
    </p:spTree>
    <p:extLst>
      <p:ext uri="{BB962C8B-B14F-4D97-AF65-F5344CB8AC3E}">
        <p14:creationId xmlns:p14="http://schemas.microsoft.com/office/powerpoint/2010/main" val="77000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A3A0E0-A667-2943-2AD5-875B39DADA99}"/>
              </a:ext>
            </a:extLst>
          </p:cNvPr>
          <p:cNvSpPr>
            <a:spLocks noGrp="1"/>
          </p:cNvSpPr>
          <p:nvPr>
            <p:ph idx="1"/>
          </p:nvPr>
        </p:nvSpPr>
        <p:spPr>
          <a:xfrm>
            <a:off x="838200" y="904240"/>
            <a:ext cx="10515600" cy="5272723"/>
          </a:xfrm>
        </p:spPr>
        <p:txBody>
          <a:bodyPr/>
          <a:lstStyle/>
          <a:p>
            <a:pPr marL="0" indent="0" algn="just">
              <a:buNone/>
            </a:pPr>
            <a:r>
              <a:rPr lang="en-AU" b="1" dirty="0">
                <a:solidFill>
                  <a:srgbClr val="FF0000"/>
                </a:solidFill>
              </a:rPr>
              <a:t>(J) Contribution: </a:t>
            </a:r>
            <a:r>
              <a:rPr lang="en-AU" dirty="0"/>
              <a:t>The study extends the literature by empirically testing Ajzen’s theory in the context of an emerging economy and offers an input for practical implementation of findings.</a:t>
            </a:r>
          </a:p>
          <a:p>
            <a:pPr marL="0" indent="0" algn="just">
              <a:buNone/>
            </a:pPr>
            <a:r>
              <a:rPr lang="en-AU" b="1" dirty="0">
                <a:solidFill>
                  <a:srgbClr val="FF0000"/>
                </a:solidFill>
              </a:rPr>
              <a:t>(K) Key Findings: </a:t>
            </a:r>
            <a:r>
              <a:rPr lang="en-AU" dirty="0"/>
              <a:t>The proposed EI model achieved statistically significant explanatory power of almost 50% of the variations in EI, due to personal attitude (PA) and perceived behaviour control (PBC). The study adds empirical evidence in the context of Serbian entrepreneurial practice about the role of SN as the antecedent of PA and PBC. Age, a role model and work experience showed statistically significant influence as control variables. </a:t>
            </a:r>
          </a:p>
        </p:txBody>
      </p:sp>
      <p:sp>
        <p:nvSpPr>
          <p:cNvPr id="4" name="Slide Number Placeholder 3">
            <a:extLst>
              <a:ext uri="{FF2B5EF4-FFF2-40B4-BE49-F238E27FC236}">
                <a16:creationId xmlns:a16="http://schemas.microsoft.com/office/drawing/2014/main" id="{08AF9D5B-971D-BF82-92CE-431504FC14FC}"/>
              </a:ext>
            </a:extLst>
          </p:cNvPr>
          <p:cNvSpPr>
            <a:spLocks noGrp="1"/>
          </p:cNvSpPr>
          <p:nvPr>
            <p:ph type="sldNum" sz="quarter" idx="12"/>
          </p:nvPr>
        </p:nvSpPr>
        <p:spPr/>
        <p:txBody>
          <a:bodyPr/>
          <a:lstStyle/>
          <a:p>
            <a:fld id="{888045C2-2A5E-9446-A2F1-C3FE2B19E8F1}" type="slidenum">
              <a:rPr lang="en-US" smtClean="0"/>
              <a:t>20</a:t>
            </a:fld>
            <a:endParaRPr lang="en-US"/>
          </a:p>
        </p:txBody>
      </p:sp>
    </p:spTree>
    <p:extLst>
      <p:ext uri="{BB962C8B-B14F-4D97-AF65-F5344CB8AC3E}">
        <p14:creationId xmlns:p14="http://schemas.microsoft.com/office/powerpoint/2010/main" val="1259262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Calibri" panose="020F0502020204030204" pitchFamily="34" charset="0"/>
                <a:cs typeface="Calibri" panose="020F0502020204030204" pitchFamily="34" charset="0"/>
              </a:rPr>
              <a:t>GOAL #3</a:t>
            </a:r>
          </a:p>
        </p:txBody>
      </p:sp>
      <p:sp>
        <p:nvSpPr>
          <p:cNvPr id="3" name="Content Placeholder 2"/>
          <p:cNvSpPr>
            <a:spLocks noGrp="1"/>
          </p:cNvSpPr>
          <p:nvPr>
            <p:ph idx="1"/>
          </p:nvPr>
        </p:nvSpPr>
        <p:spPr/>
        <p:txBody>
          <a:bodyPr/>
          <a:lstStyle/>
          <a:p>
            <a:pPr marL="0" indent="0" algn="ctr">
              <a:buNone/>
            </a:pPr>
            <a:endParaRPr lang="en-AU" sz="4800" dirty="0"/>
          </a:p>
          <a:p>
            <a:pPr marL="0" indent="0" algn="ctr">
              <a:buNone/>
            </a:pPr>
            <a:r>
              <a:rPr lang="en-AU" sz="4800" b="1" dirty="0">
                <a:solidFill>
                  <a:srgbClr val="FF0000"/>
                </a:solidFill>
              </a:rPr>
              <a:t>… leveraging the PRF to your advantage!</a:t>
            </a:r>
            <a:endParaRPr lang="en-AU" dirty="0"/>
          </a:p>
        </p:txBody>
      </p:sp>
      <p:sp>
        <p:nvSpPr>
          <p:cNvPr id="4" name="Slide Number Placeholder 3"/>
          <p:cNvSpPr>
            <a:spLocks noGrp="1"/>
          </p:cNvSpPr>
          <p:nvPr>
            <p:ph type="sldNum" sz="quarter" idx="11"/>
          </p:nvPr>
        </p:nvSpPr>
        <p:spPr/>
        <p:txBody>
          <a:bodyPr/>
          <a:lstStyle/>
          <a:p>
            <a:fld id="{BAF7D8E6-E477-49BE-8901-66CD05D24A92}" type="slidenum">
              <a:rPr lang="en-US" smtClean="0"/>
              <a:pPr/>
              <a:t>21</a:t>
            </a:fld>
            <a:endParaRPr lang="en-US"/>
          </a:p>
        </p:txBody>
      </p:sp>
    </p:spTree>
    <p:custDataLst>
      <p:tags r:id="rId1"/>
    </p:custDataLst>
    <p:extLst>
      <p:ext uri="{BB962C8B-B14F-4D97-AF65-F5344CB8AC3E}">
        <p14:creationId xmlns:p14="http://schemas.microsoft.com/office/powerpoint/2010/main" val="1100574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b="1" dirty="0"/>
          </a:p>
        </p:txBody>
      </p:sp>
      <p:sp>
        <p:nvSpPr>
          <p:cNvPr id="3" name="Content Placeholder 2"/>
          <p:cNvSpPr>
            <a:spLocks noGrp="1"/>
          </p:cNvSpPr>
          <p:nvPr>
            <p:ph idx="1"/>
          </p:nvPr>
        </p:nvSpPr>
        <p:spPr/>
        <p:txBody>
          <a:bodyPr/>
          <a:lstStyle/>
          <a:p>
            <a:pPr marL="0" indent="0" algn="ctr">
              <a:buNone/>
            </a:pPr>
            <a:endParaRPr lang="en-AU" sz="4800" dirty="0"/>
          </a:p>
          <a:p>
            <a:pPr marL="0" indent="0" algn="ctr">
              <a:buNone/>
            </a:pPr>
            <a:r>
              <a:rPr lang="en-AU" sz="4800" b="1" dirty="0">
                <a:solidFill>
                  <a:srgbClr val="FF0000"/>
                </a:solidFill>
              </a:rPr>
              <a:t>Resources, Initiatives &amp; Opportunities …</a:t>
            </a:r>
          </a:p>
          <a:p>
            <a:endParaRPr lang="en-AU" dirty="0"/>
          </a:p>
        </p:txBody>
      </p:sp>
      <p:sp>
        <p:nvSpPr>
          <p:cNvPr id="4" name="Slide Number Placeholder 3"/>
          <p:cNvSpPr>
            <a:spLocks noGrp="1"/>
          </p:cNvSpPr>
          <p:nvPr>
            <p:ph type="sldNum" sz="quarter" idx="11"/>
          </p:nvPr>
        </p:nvSpPr>
        <p:spPr/>
        <p:txBody>
          <a:bodyPr/>
          <a:lstStyle/>
          <a:p>
            <a:fld id="{BAF7D8E6-E477-49BE-8901-66CD05D24A92}" type="slidenum">
              <a:rPr lang="en-US" smtClean="0"/>
              <a:pPr/>
              <a:t>22</a:t>
            </a:fld>
            <a:endParaRPr lang="en-US"/>
          </a:p>
        </p:txBody>
      </p:sp>
    </p:spTree>
    <p:custDataLst>
      <p:tags r:id="rId1"/>
    </p:custDataLst>
    <p:extLst>
      <p:ext uri="{BB962C8B-B14F-4D97-AF65-F5344CB8AC3E}">
        <p14:creationId xmlns:p14="http://schemas.microsoft.com/office/powerpoint/2010/main" val="1284117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49E3-A8CA-A132-D237-05C13DA4BDF5}"/>
              </a:ext>
            </a:extLst>
          </p:cNvPr>
          <p:cNvSpPr>
            <a:spLocks noGrp="1"/>
          </p:cNvSpPr>
          <p:nvPr>
            <p:ph type="title"/>
          </p:nvPr>
        </p:nvSpPr>
        <p:spPr/>
        <p:txBody>
          <a:bodyPr/>
          <a:lstStyle/>
          <a:p>
            <a:r>
              <a:rPr lang="en-AU" dirty="0"/>
              <a:t>here are just a few…</a:t>
            </a:r>
          </a:p>
        </p:txBody>
      </p:sp>
      <p:sp>
        <p:nvSpPr>
          <p:cNvPr id="3" name="Content Placeholder 2">
            <a:extLst>
              <a:ext uri="{FF2B5EF4-FFF2-40B4-BE49-F238E27FC236}">
                <a16:creationId xmlns:a16="http://schemas.microsoft.com/office/drawing/2014/main" id="{3EEE17D2-4536-A748-6EF2-CDDD89392D88}"/>
              </a:ext>
            </a:extLst>
          </p:cNvPr>
          <p:cNvSpPr>
            <a:spLocks noGrp="1"/>
          </p:cNvSpPr>
          <p:nvPr>
            <p:ph idx="1"/>
          </p:nvPr>
        </p:nvSpPr>
        <p:spPr>
          <a:xfrm>
            <a:off x="838199" y="1825625"/>
            <a:ext cx="10639697" cy="4351338"/>
          </a:xfrm>
        </p:spPr>
        <p:txBody>
          <a:bodyPr>
            <a:normAutofit/>
          </a:bodyPr>
          <a:lstStyle/>
          <a:p>
            <a:pPr>
              <a:buFont typeface="Courier New" panose="02070309020205020404" pitchFamily="49" charset="0"/>
              <a:buChar char="o"/>
            </a:pPr>
            <a:r>
              <a:rPr lang="en-AU" sz="3600" dirty="0"/>
              <a:t> Immersive website …</a:t>
            </a:r>
          </a:p>
          <a:p>
            <a:pPr>
              <a:buFont typeface="Courier New" panose="02070309020205020404" pitchFamily="49" charset="0"/>
              <a:buChar char="o"/>
            </a:pPr>
            <a:r>
              <a:rPr lang="en-AU" sz="3600" dirty="0"/>
              <a:t> </a:t>
            </a:r>
            <a:r>
              <a:rPr lang="en-AU" sz="3600" dirty="0">
                <a:effectLst/>
                <a:latin typeface="+mn-lt"/>
                <a:ea typeface="Calibri" panose="020F0502020204030204" pitchFamily="34" charset="0"/>
              </a:rPr>
              <a:t>InSPiR</a:t>
            </a:r>
            <a:r>
              <a:rPr lang="en-AU" sz="3600" baseline="30000" dirty="0">
                <a:effectLst/>
                <a:latin typeface="+mn-lt"/>
                <a:ea typeface="Calibri" panose="020F0502020204030204" pitchFamily="34" charset="0"/>
              </a:rPr>
              <a:t>2</a:t>
            </a:r>
            <a:r>
              <a:rPr lang="en-AU" sz="3600" dirty="0">
                <a:effectLst/>
                <a:latin typeface="+mn-lt"/>
                <a:ea typeface="Calibri" panose="020F0502020204030204" pitchFamily="34" charset="0"/>
              </a:rPr>
              <a:t>eS research network …</a:t>
            </a:r>
          </a:p>
          <a:p>
            <a:pPr>
              <a:buFont typeface="Courier New" panose="02070309020205020404" pitchFamily="49" charset="0"/>
              <a:buChar char="o"/>
            </a:pPr>
            <a:r>
              <a:rPr lang="en-AU" sz="3600" dirty="0"/>
              <a:t> self-contained &amp; self-paced micro-credential course …</a:t>
            </a:r>
          </a:p>
          <a:p>
            <a:pPr>
              <a:buFont typeface="Courier New" panose="02070309020205020404" pitchFamily="49" charset="0"/>
              <a:buChar char="o"/>
            </a:pPr>
            <a:r>
              <a:rPr lang="en-AU" sz="3600" dirty="0"/>
              <a:t> pitch mentoring programs</a:t>
            </a:r>
          </a:p>
          <a:p>
            <a:pPr>
              <a:buFont typeface="Courier New" panose="02070309020205020404" pitchFamily="49" charset="0"/>
              <a:buChar char="o"/>
            </a:pPr>
            <a:r>
              <a:rPr lang="en-AU" sz="3600" dirty="0"/>
              <a:t> “IGPRC” – global pitching competitions</a:t>
            </a:r>
          </a:p>
          <a:p>
            <a:pPr marL="0" indent="0">
              <a:buNone/>
            </a:pPr>
            <a:endParaRPr lang="en-AU" sz="3600" dirty="0"/>
          </a:p>
        </p:txBody>
      </p:sp>
      <p:sp>
        <p:nvSpPr>
          <p:cNvPr id="4" name="Slide Number Placeholder 3">
            <a:extLst>
              <a:ext uri="{FF2B5EF4-FFF2-40B4-BE49-F238E27FC236}">
                <a16:creationId xmlns:a16="http://schemas.microsoft.com/office/drawing/2014/main" id="{B5A944BA-D735-6714-1531-234E94ADB2EC}"/>
              </a:ext>
            </a:extLst>
          </p:cNvPr>
          <p:cNvSpPr>
            <a:spLocks noGrp="1"/>
          </p:cNvSpPr>
          <p:nvPr>
            <p:ph type="sldNum" sz="quarter" idx="12"/>
          </p:nvPr>
        </p:nvSpPr>
        <p:spPr/>
        <p:txBody>
          <a:bodyPr/>
          <a:lstStyle/>
          <a:p>
            <a:fld id="{888045C2-2A5E-9446-A2F1-C3FE2B19E8F1}" type="slidenum">
              <a:rPr lang="en-US" smtClean="0"/>
              <a:t>23</a:t>
            </a:fld>
            <a:endParaRPr lang="en-US"/>
          </a:p>
        </p:txBody>
      </p:sp>
    </p:spTree>
    <p:extLst>
      <p:ext uri="{BB962C8B-B14F-4D97-AF65-F5344CB8AC3E}">
        <p14:creationId xmlns:p14="http://schemas.microsoft.com/office/powerpoint/2010/main" val="1809991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23" y="837882"/>
            <a:ext cx="11128311" cy="945515"/>
          </a:xfrm>
        </p:spPr>
        <p:txBody>
          <a:bodyPr/>
          <a:lstStyle/>
          <a:p>
            <a:r>
              <a:rPr lang="en-AU" dirty="0">
                <a:solidFill>
                  <a:srgbClr val="FF0000"/>
                </a:solidFill>
              </a:rPr>
              <a:t>Website: One-stop Shop for all things “pitching”</a:t>
            </a:r>
          </a:p>
        </p:txBody>
      </p:sp>
      <p:sp>
        <p:nvSpPr>
          <p:cNvPr id="3" name="Content Placeholder 2"/>
          <p:cNvSpPr>
            <a:spLocks noGrp="1"/>
          </p:cNvSpPr>
          <p:nvPr>
            <p:ph idx="1"/>
          </p:nvPr>
        </p:nvSpPr>
        <p:spPr>
          <a:xfrm>
            <a:off x="838200" y="3259494"/>
            <a:ext cx="10515600" cy="1068666"/>
          </a:xfrm>
        </p:spPr>
        <p:txBody>
          <a:bodyPr>
            <a:normAutofit/>
          </a:bodyPr>
          <a:lstStyle/>
          <a:p>
            <a:pPr marL="0" indent="0" algn="ctr">
              <a:buNone/>
            </a:pPr>
            <a:r>
              <a:rPr lang="en-AU" sz="4800" dirty="0">
                <a:hlinkClick r:id="rId2"/>
              </a:rPr>
              <a:t>http://www.pitchingresearch.com/</a:t>
            </a:r>
            <a:endParaRPr lang="en-AU" sz="4800" dirty="0"/>
          </a:p>
          <a:p>
            <a:pPr marL="0" indent="0" algn="ctr">
              <a:buNone/>
            </a:pPr>
            <a:endParaRPr lang="en-AU" sz="4800" dirty="0">
              <a:highlight>
                <a:srgbClr val="FFFF00"/>
              </a:highlight>
            </a:endParaRPr>
          </a:p>
        </p:txBody>
      </p:sp>
      <p:sp>
        <p:nvSpPr>
          <p:cNvPr id="4" name="Slide Number Placeholder 3"/>
          <p:cNvSpPr>
            <a:spLocks noGrp="1"/>
          </p:cNvSpPr>
          <p:nvPr>
            <p:ph type="sldNum" sz="quarter" idx="12"/>
          </p:nvPr>
        </p:nvSpPr>
        <p:spPr/>
        <p:txBody>
          <a:bodyPr/>
          <a:lstStyle/>
          <a:p>
            <a:fld id="{888045C2-2A5E-9446-A2F1-C3FE2B19E8F1}" type="slidenum">
              <a:rPr lang="en-US" smtClean="0"/>
              <a:t>24</a:t>
            </a:fld>
            <a:endParaRPr lang="en-US"/>
          </a:p>
        </p:txBody>
      </p:sp>
    </p:spTree>
    <p:extLst>
      <p:ext uri="{BB962C8B-B14F-4D97-AF65-F5344CB8AC3E}">
        <p14:creationId xmlns:p14="http://schemas.microsoft.com/office/powerpoint/2010/main" val="221900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D02CF3-0E20-43AF-AA7C-B3D286E23727}"/>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25</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12030116-BA60-4512-A534-DEA373B76350}"/>
              </a:ext>
            </a:extLst>
          </p:cNvPr>
          <p:cNvPicPr>
            <a:picLocks noGrp="1"/>
          </p:cNvPicPr>
          <p:nvPr>
            <p:ph idx="1"/>
          </p:nvPr>
        </p:nvPicPr>
        <p:blipFill>
          <a:blip r:embed="rId2" cstate="print">
            <a:extLst>
              <a:ext uri="{28A0092B-C50C-407E-A947-70E740481C1C}">
                <a14:useLocalDpi xmlns:a14="http://schemas.microsoft.com/office/drawing/2010/main"/>
              </a:ext>
            </a:extLst>
          </a:blip>
          <a:stretch>
            <a:fillRect/>
          </a:stretch>
        </p:blipFill>
        <p:spPr>
          <a:xfrm>
            <a:off x="643467" y="1016254"/>
            <a:ext cx="10905066" cy="4825490"/>
          </a:xfrm>
          <a:prstGeom prst="rect">
            <a:avLst/>
          </a:prstGeom>
          <a:ln>
            <a:noFill/>
          </a:ln>
        </p:spPr>
      </p:pic>
    </p:spTree>
    <p:extLst>
      <p:ext uri="{BB962C8B-B14F-4D97-AF65-F5344CB8AC3E}">
        <p14:creationId xmlns:p14="http://schemas.microsoft.com/office/powerpoint/2010/main" val="554107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434FFBB6-A1B2-4745-8A14-4D377F19718A}"/>
              </a:ext>
            </a:extLst>
          </p:cNvPr>
          <p:cNvPicPr>
            <a:picLocks noGrp="1"/>
          </p:cNvPicPr>
          <p:nvPr>
            <p:ph idx="1"/>
          </p:nvPr>
        </p:nvPicPr>
        <p:blipFill rotWithShape="1">
          <a:blip r:embed="rId2">
            <a:extLst>
              <a:ext uri="{28A0092B-C50C-407E-A947-70E740481C1C}">
                <a14:useLocalDpi xmlns:a14="http://schemas.microsoft.com/office/drawing/2010/main"/>
              </a:ext>
            </a:extLst>
          </a:blip>
          <a:srcRect t="5063"/>
          <a:stretch/>
        </p:blipFill>
        <p:spPr>
          <a:xfrm>
            <a:off x="20" y="10"/>
            <a:ext cx="12191980" cy="6857989"/>
          </a:xfrm>
          <a:prstGeom prst="rect">
            <a:avLst/>
          </a:prstGeom>
        </p:spPr>
      </p:pic>
      <p:sp>
        <p:nvSpPr>
          <p:cNvPr id="4" name="Slide Number Placeholder 3">
            <a:extLst>
              <a:ext uri="{FF2B5EF4-FFF2-40B4-BE49-F238E27FC236}">
                <a16:creationId xmlns:a16="http://schemas.microsoft.com/office/drawing/2014/main" id="{7F8EF9D1-AD65-4BC3-A54F-FFFABE374D41}"/>
              </a:ext>
            </a:extLst>
          </p:cNvPr>
          <p:cNvSpPr>
            <a:spLocks noGrp="1"/>
          </p:cNvSpPr>
          <p:nvPr>
            <p:ph type="sldNum" sz="quarter" idx="12"/>
          </p:nvPr>
        </p:nvSpPr>
        <p:spPr>
          <a:xfrm>
            <a:off x="8819235"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a:solidFill>
                  <a:srgbClr val="FFFFFF"/>
                </a:solidFill>
              </a:rPr>
              <a:pPr defTabSz="914400">
                <a:spcAft>
                  <a:spcPts val="600"/>
                </a:spcAft>
              </a:pPr>
              <a:t>26</a:t>
            </a:fld>
            <a:endParaRPr lang="en-US">
              <a:solidFill>
                <a:srgbClr val="FFFFFF"/>
              </a:solidFill>
            </a:endParaRPr>
          </a:p>
        </p:txBody>
      </p:sp>
    </p:spTree>
    <p:extLst>
      <p:ext uri="{BB962C8B-B14F-4D97-AF65-F5344CB8AC3E}">
        <p14:creationId xmlns:p14="http://schemas.microsoft.com/office/powerpoint/2010/main" val="3834066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886A-2D7B-4E16-93A0-2A6CA17D0DE1}"/>
              </a:ext>
            </a:extLst>
          </p:cNvPr>
          <p:cNvSpPr>
            <a:spLocks noGrp="1"/>
          </p:cNvSpPr>
          <p:nvPr>
            <p:ph type="title"/>
          </p:nvPr>
        </p:nvSpPr>
        <p:spPr>
          <a:xfrm>
            <a:off x="467360" y="608965"/>
            <a:ext cx="11155680" cy="1741486"/>
          </a:xfrm>
        </p:spPr>
        <p:txBody>
          <a:bodyPr>
            <a:normAutofit fontScale="90000"/>
          </a:bodyPr>
          <a:lstStyle/>
          <a:p>
            <a:r>
              <a:rPr lang="en-AU" sz="4400" dirty="0">
                <a:solidFill>
                  <a:schemeClr val="tx1"/>
                </a:solidFill>
                <a:effectLst/>
                <a:latin typeface="+mn-lt"/>
                <a:ea typeface="Calibri" panose="020F0502020204030204" pitchFamily="34" charset="0"/>
              </a:rPr>
              <a:t>Introducing</a:t>
            </a:r>
            <a:r>
              <a:rPr lang="en-AU" sz="4400" b="1" dirty="0">
                <a:solidFill>
                  <a:schemeClr val="tx1"/>
                </a:solidFill>
                <a:effectLst/>
                <a:latin typeface="+mn-lt"/>
                <a:ea typeface="Calibri" panose="020F0502020204030204" pitchFamily="34" charset="0"/>
              </a:rPr>
              <a:t> </a:t>
            </a:r>
            <a:r>
              <a:rPr lang="en-AU" sz="4400" b="1" dirty="0">
                <a:solidFill>
                  <a:srgbClr val="FF0000"/>
                </a:solidFill>
                <a:effectLst/>
                <a:latin typeface="+mn-lt"/>
                <a:ea typeface="Calibri" panose="020F0502020204030204" pitchFamily="34" charset="0"/>
              </a:rPr>
              <a:t>InSPiR</a:t>
            </a:r>
            <a:r>
              <a:rPr lang="en-AU" sz="4400" b="1" baseline="30000" dirty="0">
                <a:solidFill>
                  <a:srgbClr val="FF0000"/>
                </a:solidFill>
                <a:effectLst/>
                <a:latin typeface="+mn-lt"/>
                <a:ea typeface="Calibri" panose="020F0502020204030204" pitchFamily="34" charset="0"/>
              </a:rPr>
              <a:t>2</a:t>
            </a:r>
            <a:r>
              <a:rPr lang="en-AU" sz="4400" b="1" dirty="0">
                <a:solidFill>
                  <a:srgbClr val="FF0000"/>
                </a:solidFill>
                <a:effectLst/>
                <a:latin typeface="+mn-lt"/>
                <a:ea typeface="Calibri" panose="020F0502020204030204" pitchFamily="34" charset="0"/>
              </a:rPr>
              <a:t>eS</a:t>
            </a:r>
            <a:r>
              <a:rPr lang="en-AU" sz="4400" b="1" dirty="0">
                <a:solidFill>
                  <a:schemeClr val="tx1"/>
                </a:solidFill>
                <a:effectLst/>
                <a:latin typeface="+mn-lt"/>
                <a:ea typeface="Calibri" panose="020F0502020204030204" pitchFamily="34" charset="0"/>
              </a:rPr>
              <a:t> </a:t>
            </a:r>
            <a:r>
              <a:rPr lang="en-AU" sz="4400" dirty="0">
                <a:solidFill>
                  <a:schemeClr val="tx1"/>
                </a:solidFill>
                <a:latin typeface="+mn-lt"/>
                <a:ea typeface="Calibri" panose="020F0502020204030204" pitchFamily="34" charset="0"/>
              </a:rPr>
              <a:t>…</a:t>
            </a:r>
            <a:r>
              <a:rPr lang="en-AU" sz="4400" dirty="0">
                <a:solidFill>
                  <a:schemeClr val="tx1"/>
                </a:solidFill>
                <a:effectLst/>
                <a:latin typeface="+mn-lt"/>
                <a:ea typeface="Calibri" panose="020F0502020204030204" pitchFamily="34" charset="0"/>
              </a:rPr>
              <a:t> the </a:t>
            </a:r>
            <a:r>
              <a:rPr lang="en-AU" sz="4400" b="1" dirty="0">
                <a:solidFill>
                  <a:srgbClr val="FF0000"/>
                </a:solidFill>
                <a:effectLst/>
                <a:latin typeface="+mn-lt"/>
                <a:ea typeface="Calibri" panose="020F0502020204030204" pitchFamily="34" charset="0"/>
              </a:rPr>
              <a:t>In</a:t>
            </a:r>
            <a:r>
              <a:rPr lang="en-AU" sz="4400" dirty="0">
                <a:solidFill>
                  <a:schemeClr val="tx1"/>
                </a:solidFill>
                <a:effectLst/>
                <a:latin typeface="+mn-lt"/>
                <a:ea typeface="Calibri" panose="020F0502020204030204" pitchFamily="34" charset="0"/>
              </a:rPr>
              <a:t>ternational</a:t>
            </a:r>
            <a:r>
              <a:rPr lang="en-AU" sz="4400" b="1" dirty="0">
                <a:solidFill>
                  <a:schemeClr val="tx1"/>
                </a:solidFill>
                <a:effectLst/>
                <a:latin typeface="+mn-lt"/>
                <a:ea typeface="Calibri" panose="020F0502020204030204" pitchFamily="34" charset="0"/>
              </a:rPr>
              <a:t> </a:t>
            </a:r>
            <a:r>
              <a:rPr lang="en-AU" sz="4400" b="1" dirty="0">
                <a:solidFill>
                  <a:srgbClr val="FF0000"/>
                </a:solidFill>
                <a:effectLst/>
                <a:latin typeface="+mn-lt"/>
                <a:ea typeface="Calibri" panose="020F0502020204030204" pitchFamily="34" charset="0"/>
              </a:rPr>
              <a:t>S</a:t>
            </a:r>
            <a:r>
              <a:rPr lang="en-AU" sz="4400" dirty="0">
                <a:solidFill>
                  <a:schemeClr val="tx1"/>
                </a:solidFill>
                <a:effectLst/>
                <a:latin typeface="+mn-lt"/>
                <a:ea typeface="Calibri" panose="020F0502020204030204" pitchFamily="34" charset="0"/>
              </a:rPr>
              <a:t>ociety</a:t>
            </a:r>
            <a:r>
              <a:rPr lang="en-AU" sz="4400" b="1" dirty="0">
                <a:solidFill>
                  <a:schemeClr val="tx1"/>
                </a:solidFill>
                <a:effectLst/>
                <a:latin typeface="+mn-lt"/>
                <a:ea typeface="Calibri" panose="020F0502020204030204" pitchFamily="34" charset="0"/>
              </a:rPr>
              <a:t> </a:t>
            </a:r>
            <a:r>
              <a:rPr lang="en-AU" sz="4400" dirty="0">
                <a:solidFill>
                  <a:schemeClr val="tx1"/>
                </a:solidFill>
                <a:effectLst/>
                <a:latin typeface="+mn-lt"/>
                <a:ea typeface="Calibri" panose="020F0502020204030204" pitchFamily="34" charset="0"/>
              </a:rPr>
              <a:t>of</a:t>
            </a:r>
            <a:r>
              <a:rPr lang="en-AU" sz="4400" b="1" dirty="0">
                <a:solidFill>
                  <a:schemeClr val="tx1"/>
                </a:solidFill>
                <a:effectLst/>
                <a:latin typeface="+mn-lt"/>
                <a:ea typeface="Calibri" panose="020F0502020204030204" pitchFamily="34" charset="0"/>
              </a:rPr>
              <a:t> </a:t>
            </a:r>
            <a:r>
              <a:rPr lang="en-AU" sz="4400" b="1" dirty="0">
                <a:solidFill>
                  <a:srgbClr val="FF0000"/>
                </a:solidFill>
                <a:effectLst/>
                <a:latin typeface="+mn-lt"/>
                <a:ea typeface="Calibri" panose="020F0502020204030204" pitchFamily="34" charset="0"/>
              </a:rPr>
              <a:t>Pi</a:t>
            </a:r>
            <a:r>
              <a:rPr lang="en-AU" sz="4400" dirty="0">
                <a:solidFill>
                  <a:schemeClr val="tx1"/>
                </a:solidFill>
                <a:effectLst/>
                <a:latin typeface="+mn-lt"/>
                <a:ea typeface="Calibri" panose="020F0502020204030204" pitchFamily="34" charset="0"/>
              </a:rPr>
              <a:t>tching</a:t>
            </a:r>
            <a:r>
              <a:rPr lang="en-AU" sz="4400" b="1" dirty="0">
                <a:solidFill>
                  <a:schemeClr val="tx1"/>
                </a:solidFill>
                <a:effectLst/>
                <a:latin typeface="+mn-lt"/>
                <a:ea typeface="Calibri" panose="020F0502020204030204" pitchFamily="34" charset="0"/>
              </a:rPr>
              <a:t> </a:t>
            </a:r>
            <a:r>
              <a:rPr lang="en-AU" sz="4400" b="1" dirty="0">
                <a:solidFill>
                  <a:srgbClr val="FF0000"/>
                </a:solidFill>
                <a:effectLst/>
                <a:latin typeface="+mn-lt"/>
                <a:ea typeface="Calibri" panose="020F0502020204030204" pitchFamily="34" charset="0"/>
              </a:rPr>
              <a:t>R</a:t>
            </a:r>
            <a:r>
              <a:rPr lang="en-AU" sz="4400" dirty="0">
                <a:solidFill>
                  <a:schemeClr val="tx1"/>
                </a:solidFill>
                <a:effectLst/>
                <a:latin typeface="+mn-lt"/>
                <a:ea typeface="Calibri" panose="020F0502020204030204" pitchFamily="34" charset="0"/>
              </a:rPr>
              <a:t>esearch</a:t>
            </a:r>
            <a:r>
              <a:rPr lang="en-AU" sz="4400" b="1" dirty="0">
                <a:solidFill>
                  <a:schemeClr val="tx1"/>
                </a:solidFill>
                <a:effectLst/>
                <a:latin typeface="+mn-lt"/>
                <a:ea typeface="Calibri" panose="020F0502020204030204" pitchFamily="34" charset="0"/>
              </a:rPr>
              <a:t> </a:t>
            </a:r>
            <a:r>
              <a:rPr lang="en-AU" sz="4400" dirty="0">
                <a:solidFill>
                  <a:schemeClr val="tx1"/>
                </a:solidFill>
                <a:effectLst/>
                <a:latin typeface="+mn-lt"/>
                <a:ea typeface="Calibri" panose="020F0502020204030204" pitchFamily="34" charset="0"/>
              </a:rPr>
              <a:t>for</a:t>
            </a:r>
            <a:r>
              <a:rPr lang="en-AU" sz="4400" b="1" dirty="0">
                <a:solidFill>
                  <a:schemeClr val="tx1"/>
                </a:solidFill>
                <a:effectLst/>
                <a:latin typeface="+mn-lt"/>
                <a:ea typeface="Calibri" panose="020F0502020204030204" pitchFamily="34" charset="0"/>
              </a:rPr>
              <a:t> </a:t>
            </a:r>
            <a:r>
              <a:rPr lang="en-AU" sz="4400" b="1" dirty="0">
                <a:solidFill>
                  <a:srgbClr val="FF0000"/>
                </a:solidFill>
                <a:effectLst/>
                <a:latin typeface="+mn-lt"/>
                <a:ea typeface="Calibri" panose="020F0502020204030204" pitchFamily="34" charset="0"/>
              </a:rPr>
              <a:t>Re</a:t>
            </a:r>
            <a:r>
              <a:rPr lang="en-AU" sz="4400" dirty="0">
                <a:solidFill>
                  <a:schemeClr val="tx1"/>
                </a:solidFill>
                <a:effectLst/>
                <a:latin typeface="+mn-lt"/>
                <a:ea typeface="Calibri" panose="020F0502020204030204" pitchFamily="34" charset="0"/>
              </a:rPr>
              <a:t>sponsible</a:t>
            </a:r>
            <a:r>
              <a:rPr lang="en-AU" sz="4400" b="1" dirty="0">
                <a:solidFill>
                  <a:schemeClr val="tx1"/>
                </a:solidFill>
                <a:effectLst/>
                <a:latin typeface="+mn-lt"/>
                <a:ea typeface="Calibri" panose="020F0502020204030204" pitchFamily="34" charset="0"/>
              </a:rPr>
              <a:t> </a:t>
            </a:r>
            <a:r>
              <a:rPr lang="en-AU" sz="4400" b="1" dirty="0">
                <a:solidFill>
                  <a:srgbClr val="FF0000"/>
                </a:solidFill>
                <a:effectLst/>
                <a:latin typeface="+mn-lt"/>
                <a:ea typeface="Calibri" panose="020F0502020204030204" pitchFamily="34" charset="0"/>
              </a:rPr>
              <a:t>S</a:t>
            </a:r>
            <a:r>
              <a:rPr lang="en-AU" sz="4400" dirty="0">
                <a:solidFill>
                  <a:schemeClr val="tx1"/>
                </a:solidFill>
                <a:effectLst/>
                <a:latin typeface="+mn-lt"/>
                <a:ea typeface="Calibri" panose="020F0502020204030204" pitchFamily="34" charset="0"/>
              </a:rPr>
              <a:t>cience</a:t>
            </a:r>
            <a:r>
              <a:rPr lang="en-AU" sz="4400" b="1" dirty="0">
                <a:solidFill>
                  <a:schemeClr val="tx1"/>
                </a:solidFill>
                <a:effectLst/>
                <a:latin typeface="+mn-lt"/>
                <a:ea typeface="Calibri" panose="020F0502020204030204" pitchFamily="34" charset="0"/>
              </a:rPr>
              <a:t> </a:t>
            </a:r>
            <a:endParaRPr lang="en-AU" b="1" dirty="0">
              <a:solidFill>
                <a:srgbClr val="FF0000"/>
              </a:solidFill>
            </a:endParaRPr>
          </a:p>
        </p:txBody>
      </p:sp>
      <p:sp>
        <p:nvSpPr>
          <p:cNvPr id="3" name="Content Placeholder 2">
            <a:extLst>
              <a:ext uri="{FF2B5EF4-FFF2-40B4-BE49-F238E27FC236}">
                <a16:creationId xmlns:a16="http://schemas.microsoft.com/office/drawing/2014/main" id="{ED6D0B4A-0A97-4010-A66F-70994173013B}"/>
              </a:ext>
            </a:extLst>
          </p:cNvPr>
          <p:cNvSpPr>
            <a:spLocks noGrp="1"/>
          </p:cNvSpPr>
          <p:nvPr>
            <p:ph idx="1"/>
          </p:nvPr>
        </p:nvSpPr>
        <p:spPr>
          <a:xfrm>
            <a:off x="838200" y="3352800"/>
            <a:ext cx="10515600" cy="2824162"/>
          </a:xfrm>
        </p:spPr>
        <p:txBody>
          <a:bodyPr>
            <a:normAutofit/>
          </a:bodyPr>
          <a:lstStyle/>
          <a:p>
            <a:pPr marL="0" indent="0">
              <a:buNone/>
            </a:pPr>
            <a:endParaRPr lang="en-AU" sz="3200" dirty="0"/>
          </a:p>
        </p:txBody>
      </p:sp>
      <p:sp>
        <p:nvSpPr>
          <p:cNvPr id="4" name="Slide Number Placeholder 3">
            <a:extLst>
              <a:ext uri="{FF2B5EF4-FFF2-40B4-BE49-F238E27FC236}">
                <a16:creationId xmlns:a16="http://schemas.microsoft.com/office/drawing/2014/main" id="{1BB6C392-6E60-4BFF-B7E0-7E9A69CE8057}"/>
              </a:ext>
            </a:extLst>
          </p:cNvPr>
          <p:cNvSpPr>
            <a:spLocks noGrp="1"/>
          </p:cNvSpPr>
          <p:nvPr>
            <p:ph type="sldNum" sz="quarter" idx="12"/>
          </p:nvPr>
        </p:nvSpPr>
        <p:spPr/>
        <p:txBody>
          <a:bodyPr/>
          <a:lstStyle/>
          <a:p>
            <a:fld id="{888045C2-2A5E-9446-A2F1-C3FE2B19E8F1}" type="slidenum">
              <a:rPr lang="en-US" smtClean="0"/>
              <a:t>27</a:t>
            </a:fld>
            <a:endParaRPr lang="en-US"/>
          </a:p>
        </p:txBody>
      </p:sp>
    </p:spTree>
    <p:extLst>
      <p:ext uri="{BB962C8B-B14F-4D97-AF65-F5344CB8AC3E}">
        <p14:creationId xmlns:p14="http://schemas.microsoft.com/office/powerpoint/2010/main" val="1935159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EBAAE-3BCC-4E40-BDAF-7FE9D72E3FE2}"/>
              </a:ext>
            </a:extLst>
          </p:cNvPr>
          <p:cNvSpPr>
            <a:spLocks noGrp="1"/>
          </p:cNvSpPr>
          <p:nvPr>
            <p:ph type="title"/>
          </p:nvPr>
        </p:nvSpPr>
        <p:spPr/>
        <p:txBody>
          <a:bodyPr>
            <a:normAutofit/>
          </a:bodyPr>
          <a:lstStyle/>
          <a:p>
            <a:r>
              <a:rPr lang="en-AU" sz="4400" b="1" dirty="0">
                <a:solidFill>
                  <a:srgbClr val="FF0000"/>
                </a:solidFill>
                <a:effectLst/>
                <a:latin typeface="+mn-lt"/>
                <a:ea typeface="Calibri" panose="020F0502020204030204" pitchFamily="34" charset="0"/>
              </a:rPr>
              <a:t>InSPiR</a:t>
            </a:r>
            <a:r>
              <a:rPr lang="en-AU" sz="4400" b="1" baseline="30000" dirty="0">
                <a:solidFill>
                  <a:srgbClr val="FF0000"/>
                </a:solidFill>
                <a:effectLst/>
                <a:latin typeface="+mn-lt"/>
                <a:ea typeface="Calibri" panose="020F0502020204030204" pitchFamily="34" charset="0"/>
              </a:rPr>
              <a:t>2</a:t>
            </a:r>
            <a:r>
              <a:rPr lang="en-AU" sz="4400" b="1" dirty="0">
                <a:solidFill>
                  <a:srgbClr val="FF0000"/>
                </a:solidFill>
                <a:effectLst/>
                <a:latin typeface="+mn-lt"/>
                <a:ea typeface="Calibri" panose="020F0502020204030204" pitchFamily="34" charset="0"/>
              </a:rPr>
              <a:t>eS</a:t>
            </a:r>
            <a:r>
              <a:rPr lang="en-AU" sz="4400" b="1" dirty="0">
                <a:solidFill>
                  <a:srgbClr val="00B050"/>
                </a:solidFill>
                <a:effectLst/>
                <a:latin typeface="+mn-lt"/>
                <a:ea typeface="Calibri" panose="020F0502020204030204" pitchFamily="34" charset="0"/>
              </a:rPr>
              <a:t> </a:t>
            </a:r>
            <a:r>
              <a:rPr lang="en-AU" sz="4400" b="1" dirty="0">
                <a:solidFill>
                  <a:srgbClr val="FF0000"/>
                </a:solidFill>
                <a:effectLst/>
                <a:latin typeface="+mn-lt"/>
                <a:ea typeface="Calibri" panose="020F0502020204030204" pitchFamily="34" charset="0"/>
              </a:rPr>
              <a:t>MISSION</a:t>
            </a:r>
            <a:endParaRPr lang="en-AU" b="1" dirty="0">
              <a:latin typeface="+mn-lt"/>
            </a:endParaRPr>
          </a:p>
        </p:txBody>
      </p:sp>
      <p:sp>
        <p:nvSpPr>
          <p:cNvPr id="3" name="Content Placeholder 2">
            <a:extLst>
              <a:ext uri="{FF2B5EF4-FFF2-40B4-BE49-F238E27FC236}">
                <a16:creationId xmlns:a16="http://schemas.microsoft.com/office/drawing/2014/main" id="{D9CFE3B4-45B4-4994-8A87-CAECE879BD37}"/>
              </a:ext>
            </a:extLst>
          </p:cNvPr>
          <p:cNvSpPr>
            <a:spLocks noGrp="1"/>
          </p:cNvSpPr>
          <p:nvPr>
            <p:ph idx="1"/>
          </p:nvPr>
        </p:nvSpPr>
        <p:spPr>
          <a:xfrm>
            <a:off x="695326" y="2204864"/>
            <a:ext cx="10801349" cy="4103864"/>
          </a:xfrm>
        </p:spPr>
        <p:txBody>
          <a:bodyPr>
            <a:normAutofit/>
          </a:bodyPr>
          <a:lstStyle/>
          <a:p>
            <a:pPr marL="0" indent="0" algn="just">
              <a:buNone/>
            </a:pPr>
            <a:r>
              <a:rPr lang="en-AU" sz="4000" b="1" dirty="0">
                <a:effectLst/>
                <a:ea typeface="Calibri" panose="020F0502020204030204" pitchFamily="34" charset="0"/>
              </a:rPr>
              <a:t>InSPiR</a:t>
            </a:r>
            <a:r>
              <a:rPr lang="en-AU" sz="4000" b="1" baseline="30000" dirty="0">
                <a:effectLst/>
                <a:ea typeface="Calibri" panose="020F0502020204030204" pitchFamily="34" charset="0"/>
              </a:rPr>
              <a:t>2</a:t>
            </a:r>
            <a:r>
              <a:rPr lang="en-AU" sz="4000" b="1" dirty="0">
                <a:effectLst/>
                <a:ea typeface="Calibri" panose="020F0502020204030204" pitchFamily="34" charset="0"/>
              </a:rPr>
              <a:t>eS</a:t>
            </a:r>
            <a:r>
              <a:rPr lang="en-AU" sz="4000" dirty="0">
                <a:effectLst/>
                <a:ea typeface="Calibri" panose="020F0502020204030204" pitchFamily="34" charset="0"/>
              </a:rPr>
              <a:t> is a globally-facing research network primarily aimed at </a:t>
            </a:r>
            <a:r>
              <a:rPr lang="en-AU" sz="4000" b="1" dirty="0">
                <a:solidFill>
                  <a:srgbClr val="00B050"/>
                </a:solidFill>
                <a:effectLst/>
                <a:ea typeface="Calibri" panose="020F0502020204030204" pitchFamily="34" charset="0"/>
              </a:rPr>
              <a:t>research training and capacity</a:t>
            </a:r>
            <a:r>
              <a:rPr lang="en-AU" sz="4000" dirty="0">
                <a:solidFill>
                  <a:srgbClr val="00B050"/>
                </a:solidFill>
                <a:effectLst/>
                <a:ea typeface="Calibri" panose="020F0502020204030204" pitchFamily="34" charset="0"/>
              </a:rPr>
              <a:t> </a:t>
            </a:r>
            <a:r>
              <a:rPr lang="en-AU" sz="4000" b="1" dirty="0">
                <a:solidFill>
                  <a:srgbClr val="00B050"/>
                </a:solidFill>
                <a:effectLst/>
                <a:ea typeface="Calibri" panose="020F0502020204030204" pitchFamily="34" charset="0"/>
              </a:rPr>
              <a:t>building</a:t>
            </a:r>
            <a:r>
              <a:rPr lang="en-AU" sz="4000" dirty="0">
                <a:effectLst/>
                <a:ea typeface="Calibri" panose="020F0502020204030204" pitchFamily="34" charset="0"/>
              </a:rPr>
              <a:t>, resting on a foundation theme of </a:t>
            </a:r>
            <a:r>
              <a:rPr lang="en-AU" sz="4000" b="1" dirty="0">
                <a:solidFill>
                  <a:srgbClr val="00B050"/>
                </a:solidFill>
                <a:effectLst/>
                <a:ea typeface="Calibri" panose="020F0502020204030204" pitchFamily="34" charset="0"/>
              </a:rPr>
              <a:t>responsible science</a:t>
            </a:r>
            <a:r>
              <a:rPr lang="en-AU" sz="4000" b="1" dirty="0">
                <a:effectLst/>
                <a:ea typeface="Calibri" panose="020F0502020204030204" pitchFamily="34" charset="0"/>
              </a:rPr>
              <a:t>.</a:t>
            </a:r>
            <a:endParaRPr lang="en-AU" sz="4000" dirty="0"/>
          </a:p>
        </p:txBody>
      </p:sp>
      <p:sp>
        <p:nvSpPr>
          <p:cNvPr id="4" name="Slide Number Placeholder 3">
            <a:extLst>
              <a:ext uri="{FF2B5EF4-FFF2-40B4-BE49-F238E27FC236}">
                <a16:creationId xmlns:a16="http://schemas.microsoft.com/office/drawing/2014/main" id="{80DC7DEA-38F7-425C-A69F-A4A2E824E0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045C2-2A5E-9446-A2F1-C3FE2B19E8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416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258F-91C7-B500-269B-47E4DE39C09A}"/>
              </a:ext>
            </a:extLst>
          </p:cNvPr>
          <p:cNvSpPr>
            <a:spLocks noGrp="1"/>
          </p:cNvSpPr>
          <p:nvPr>
            <p:ph type="title"/>
          </p:nvPr>
        </p:nvSpPr>
        <p:spPr>
          <a:xfrm>
            <a:off x="838200" y="365125"/>
            <a:ext cx="10515600" cy="543595"/>
          </a:xfrm>
        </p:spPr>
        <p:txBody>
          <a:bodyPr>
            <a:normAutofit fontScale="90000"/>
          </a:bodyPr>
          <a:lstStyle/>
          <a:p>
            <a:r>
              <a:rPr lang="en-AU" sz="4400" b="1" dirty="0">
                <a:solidFill>
                  <a:srgbClr val="FF0000"/>
                </a:solidFill>
                <a:effectLst/>
                <a:latin typeface="+mn-lt"/>
                <a:ea typeface="Calibri" panose="020F0502020204030204" pitchFamily="34" charset="0"/>
              </a:rPr>
              <a:t>InSPiR</a:t>
            </a:r>
            <a:r>
              <a:rPr lang="en-AU" sz="4400" b="1" baseline="30000" dirty="0">
                <a:solidFill>
                  <a:srgbClr val="FF0000"/>
                </a:solidFill>
                <a:effectLst/>
                <a:latin typeface="+mn-lt"/>
                <a:ea typeface="Calibri" panose="020F0502020204030204" pitchFamily="34" charset="0"/>
              </a:rPr>
              <a:t>2</a:t>
            </a:r>
            <a:r>
              <a:rPr lang="en-AU" sz="4400" b="1" dirty="0">
                <a:solidFill>
                  <a:srgbClr val="FF0000"/>
                </a:solidFill>
                <a:effectLst/>
                <a:latin typeface="+mn-lt"/>
                <a:ea typeface="Calibri" panose="020F0502020204030204" pitchFamily="34" charset="0"/>
              </a:rPr>
              <a:t>eS …</a:t>
            </a:r>
            <a:endParaRPr lang="en-AU" dirty="0">
              <a:solidFill>
                <a:srgbClr val="FF0000"/>
              </a:solidFill>
            </a:endParaRPr>
          </a:p>
        </p:txBody>
      </p:sp>
      <p:sp>
        <p:nvSpPr>
          <p:cNvPr id="3" name="Content Placeholder 2">
            <a:extLst>
              <a:ext uri="{FF2B5EF4-FFF2-40B4-BE49-F238E27FC236}">
                <a16:creationId xmlns:a16="http://schemas.microsoft.com/office/drawing/2014/main" id="{B34CB0CF-6983-CE82-CD2B-EC3DD6E31242}"/>
              </a:ext>
            </a:extLst>
          </p:cNvPr>
          <p:cNvSpPr>
            <a:spLocks noGrp="1"/>
          </p:cNvSpPr>
          <p:nvPr>
            <p:ph idx="1"/>
          </p:nvPr>
        </p:nvSpPr>
        <p:spPr>
          <a:xfrm>
            <a:off x="479376" y="1196752"/>
            <a:ext cx="11161240" cy="4980211"/>
          </a:xfrm>
        </p:spPr>
        <p:txBody>
          <a:bodyPr>
            <a:normAutofit lnSpcReduction="10000"/>
          </a:bodyPr>
          <a:lstStyle/>
          <a:p>
            <a:r>
              <a:rPr lang="en-AU" dirty="0"/>
              <a:t>Website: </a:t>
            </a:r>
            <a:r>
              <a:rPr lang="en-AU" dirty="0">
                <a:hlinkClick r:id="rId2"/>
              </a:rPr>
              <a:t>https://pitchingresearch.com/inspir2es-network/</a:t>
            </a:r>
            <a:r>
              <a:rPr lang="en-AU" dirty="0"/>
              <a:t> </a:t>
            </a:r>
          </a:p>
          <a:p>
            <a:r>
              <a:rPr lang="en-AU" dirty="0">
                <a:solidFill>
                  <a:srgbClr val="FF0000"/>
                </a:solidFill>
              </a:rPr>
              <a:t>1000+ </a:t>
            </a:r>
            <a:r>
              <a:rPr lang="en-AU" dirty="0"/>
              <a:t>members</a:t>
            </a:r>
          </a:p>
          <a:p>
            <a:pPr algn="just"/>
            <a:r>
              <a:rPr lang="en-AU" dirty="0">
                <a:solidFill>
                  <a:srgbClr val="FF0000"/>
                </a:solidFill>
              </a:rPr>
              <a:t>80 countries-jurisdictions</a:t>
            </a:r>
            <a:r>
              <a:rPr lang="en-AU" dirty="0"/>
              <a:t>: Australia, Pakistan, China, Canada, New Zealand, Vietnam, Brazil, Nigeria, Germany, Indonesia, the Netherlands, England, Kenya, Romania, Poland, Mauritius, Sri Lanka, Bangladesh, Italy, Spain, India, Scotland, Singapore, Japan; Norway; Ireland; the US; Malaysia; Chile; Turkey; Wales; Serbia; Belgium; Thailand; France; South Africa; Switzerland; Croatia; Czech Republic; Hong Kong; Taiwan; Macau; South Korea; Greece; Ukraine; Ghana; Slovenia; Austria; Cyprus; Uganda; Namibia; Portugal; Tanzania; Fiji; Saudi Arabia; Estonia; Iceland; Egypt; Mongolia; Lithuania; Slovakia; Finland; Sweden; Ecuador; Israel; Hungary; UAE; North Cyprus; Mozambique; Philippines; Nepal; Argentina; Malta; Zimbabwe; Denmark; Jordan; Tunisia; Algeria; Morocco; Latvia.</a:t>
            </a:r>
          </a:p>
          <a:p>
            <a:endParaRPr lang="en-AU" dirty="0"/>
          </a:p>
        </p:txBody>
      </p:sp>
      <p:sp>
        <p:nvSpPr>
          <p:cNvPr id="4" name="Slide Number Placeholder 3">
            <a:extLst>
              <a:ext uri="{FF2B5EF4-FFF2-40B4-BE49-F238E27FC236}">
                <a16:creationId xmlns:a16="http://schemas.microsoft.com/office/drawing/2014/main" id="{A1EABCDD-7FF7-C516-71F2-B74C75AD5BE2}"/>
              </a:ext>
            </a:extLst>
          </p:cNvPr>
          <p:cNvSpPr>
            <a:spLocks noGrp="1"/>
          </p:cNvSpPr>
          <p:nvPr>
            <p:ph type="sldNum" sz="quarter" idx="12"/>
          </p:nvPr>
        </p:nvSpPr>
        <p:spPr/>
        <p:txBody>
          <a:bodyPr/>
          <a:lstStyle/>
          <a:p>
            <a:fld id="{888045C2-2A5E-9446-A2F1-C3FE2B19E8F1}" type="slidenum">
              <a:rPr lang="en-US" smtClean="0"/>
              <a:t>29</a:t>
            </a:fld>
            <a:endParaRPr lang="en-US"/>
          </a:p>
        </p:txBody>
      </p:sp>
    </p:spTree>
    <p:extLst>
      <p:ext uri="{BB962C8B-B14F-4D97-AF65-F5344CB8AC3E}">
        <p14:creationId xmlns:p14="http://schemas.microsoft.com/office/powerpoint/2010/main" val="399293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Calibri" panose="020F0502020204030204" pitchFamily="34" charset="0"/>
                <a:cs typeface="Calibri" panose="020F0502020204030204" pitchFamily="34" charset="0"/>
              </a:rPr>
              <a:t>GOAL #1</a:t>
            </a:r>
          </a:p>
        </p:txBody>
      </p:sp>
      <p:sp>
        <p:nvSpPr>
          <p:cNvPr id="3" name="Content Placeholder 2"/>
          <p:cNvSpPr>
            <a:spLocks noGrp="1"/>
          </p:cNvSpPr>
          <p:nvPr>
            <p:ph idx="1"/>
          </p:nvPr>
        </p:nvSpPr>
        <p:spPr/>
        <p:txBody>
          <a:bodyPr/>
          <a:lstStyle/>
          <a:p>
            <a:pPr marL="0" indent="0" algn="ctr">
              <a:buNone/>
            </a:pPr>
            <a:endParaRPr lang="en-AU" sz="4800" dirty="0"/>
          </a:p>
          <a:p>
            <a:pPr marL="0" indent="0" algn="ctr">
              <a:buNone/>
            </a:pPr>
            <a:r>
              <a:rPr lang="en-AU" sz="4800" b="1" dirty="0">
                <a:solidFill>
                  <a:srgbClr val="FF0000"/>
                </a:solidFill>
              </a:rPr>
              <a:t>Pitching Research Framework (PRF) …</a:t>
            </a:r>
          </a:p>
          <a:p>
            <a:endParaRPr lang="en-AU" dirty="0"/>
          </a:p>
        </p:txBody>
      </p:sp>
      <p:sp>
        <p:nvSpPr>
          <p:cNvPr id="4" name="Slide Number Placeholder 3"/>
          <p:cNvSpPr>
            <a:spLocks noGrp="1"/>
          </p:cNvSpPr>
          <p:nvPr>
            <p:ph type="sldNum" sz="quarter" idx="11"/>
          </p:nvPr>
        </p:nvSpPr>
        <p:spPr/>
        <p:txBody>
          <a:bodyPr/>
          <a:lstStyle/>
          <a:p>
            <a:fld id="{BAF7D8E6-E477-49BE-8901-66CD05D24A92}" type="slidenum">
              <a:rPr lang="en-US" smtClean="0"/>
              <a:pPr/>
              <a:t>3</a:t>
            </a:fld>
            <a:endParaRPr lang="en-US"/>
          </a:p>
        </p:txBody>
      </p:sp>
    </p:spTree>
    <p:custDataLst>
      <p:tags r:id="rId1"/>
    </p:custDataLst>
    <p:extLst>
      <p:ext uri="{BB962C8B-B14F-4D97-AF65-F5344CB8AC3E}">
        <p14:creationId xmlns:p14="http://schemas.microsoft.com/office/powerpoint/2010/main" val="2856649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 a new self-paced online course!</a:t>
            </a:r>
          </a:p>
        </p:txBody>
      </p:sp>
      <p:sp>
        <p:nvSpPr>
          <p:cNvPr id="3" name="Content Placeholder 2"/>
          <p:cNvSpPr>
            <a:spLocks noGrp="1"/>
          </p:cNvSpPr>
          <p:nvPr>
            <p:ph idx="1"/>
          </p:nvPr>
        </p:nvSpPr>
        <p:spPr/>
        <p:txBody>
          <a:bodyPr/>
          <a:lstStyle/>
          <a:p>
            <a:pPr marL="0" indent="0" algn="ctr">
              <a:buNone/>
            </a:pPr>
            <a:endParaRPr lang="en-AU" sz="4800" dirty="0"/>
          </a:p>
          <a:p>
            <a:pPr marL="0" indent="0" algn="ctr">
              <a:buNone/>
            </a:pPr>
            <a:r>
              <a:rPr lang="en-AU" sz="4800" dirty="0">
                <a:solidFill>
                  <a:srgbClr val="FF0000"/>
                </a:solidFill>
              </a:rPr>
              <a:t>P</a:t>
            </a:r>
            <a:r>
              <a:rPr lang="en-AU" sz="4800" dirty="0"/>
              <a:t>itching </a:t>
            </a:r>
            <a:r>
              <a:rPr lang="en-AU" sz="4800" dirty="0">
                <a:solidFill>
                  <a:srgbClr val="FF0000"/>
                </a:solidFill>
              </a:rPr>
              <a:t>R</a:t>
            </a:r>
            <a:r>
              <a:rPr lang="en-AU" sz="4800" dirty="0"/>
              <a:t>esearch </a:t>
            </a:r>
            <a:r>
              <a:rPr lang="en-AU" sz="4800" dirty="0">
                <a:solidFill>
                  <a:srgbClr val="FF0000"/>
                </a:solidFill>
              </a:rPr>
              <a:t>M</a:t>
            </a:r>
            <a:r>
              <a:rPr lang="en-AU" sz="4800" dirty="0"/>
              <a:t>atters [</a:t>
            </a:r>
            <a:r>
              <a:rPr lang="en-AU" sz="4800" dirty="0">
                <a:solidFill>
                  <a:srgbClr val="FF0000"/>
                </a:solidFill>
              </a:rPr>
              <a:t>PRM</a:t>
            </a:r>
            <a:r>
              <a:rPr lang="en-AU" sz="4800" dirty="0"/>
              <a:t>]</a:t>
            </a:r>
          </a:p>
          <a:p>
            <a:pPr marL="0" indent="0" algn="ctr">
              <a:buNone/>
            </a:pPr>
            <a:r>
              <a:rPr lang="en-AU" sz="4800" dirty="0">
                <a:solidFill>
                  <a:srgbClr val="FF0000"/>
                </a:solidFill>
              </a:rPr>
              <a:t>M</a:t>
            </a:r>
            <a:r>
              <a:rPr lang="en-AU" sz="4800" dirty="0"/>
              <a:t>icro-credential </a:t>
            </a:r>
            <a:r>
              <a:rPr lang="en-AU" sz="4800" dirty="0">
                <a:solidFill>
                  <a:srgbClr val="FF0000"/>
                </a:solidFill>
              </a:rPr>
              <a:t>C</a:t>
            </a:r>
            <a:r>
              <a:rPr lang="en-AU" sz="4800" dirty="0"/>
              <a:t>ourse [</a:t>
            </a:r>
            <a:r>
              <a:rPr lang="en-AU" sz="4800" dirty="0">
                <a:solidFill>
                  <a:srgbClr val="FF0000"/>
                </a:solidFill>
              </a:rPr>
              <a:t>MC</a:t>
            </a:r>
            <a:r>
              <a:rPr lang="en-AU" sz="4800" dirty="0"/>
              <a:t>]</a:t>
            </a:r>
          </a:p>
          <a:p>
            <a:endParaRPr lang="en-AU" dirty="0"/>
          </a:p>
        </p:txBody>
      </p:sp>
      <p:sp>
        <p:nvSpPr>
          <p:cNvPr id="4" name="Slide Number Placeholder 3"/>
          <p:cNvSpPr>
            <a:spLocks noGrp="1"/>
          </p:cNvSpPr>
          <p:nvPr>
            <p:ph type="sldNum" sz="quarter" idx="11"/>
          </p:nvPr>
        </p:nvSpPr>
        <p:spPr/>
        <p:txBody>
          <a:bodyPr/>
          <a:lstStyle/>
          <a:p>
            <a:fld id="{BAF7D8E6-E477-49BE-8901-66CD05D24A92}" type="slidenum">
              <a:rPr lang="en-US" smtClean="0"/>
              <a:pPr/>
              <a:t>30</a:t>
            </a:fld>
            <a:endParaRPr lang="en-US"/>
          </a:p>
        </p:txBody>
      </p:sp>
    </p:spTree>
    <p:custDataLst>
      <p:tags r:id="rId1"/>
    </p:custDataLst>
    <p:extLst>
      <p:ext uri="{BB962C8B-B14F-4D97-AF65-F5344CB8AC3E}">
        <p14:creationId xmlns:p14="http://schemas.microsoft.com/office/powerpoint/2010/main" val="706521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FF0000"/>
                </a:solidFill>
              </a:rPr>
              <a:t>PRM MC … landing page</a:t>
            </a:r>
          </a:p>
        </p:txBody>
      </p:sp>
      <p:sp>
        <p:nvSpPr>
          <p:cNvPr id="3" name="Content Placeholder 2"/>
          <p:cNvSpPr>
            <a:spLocks noGrp="1"/>
          </p:cNvSpPr>
          <p:nvPr>
            <p:ph idx="1"/>
          </p:nvPr>
        </p:nvSpPr>
        <p:spPr>
          <a:xfrm>
            <a:off x="365761" y="1825625"/>
            <a:ext cx="11321142" cy="4351338"/>
          </a:xfrm>
        </p:spPr>
        <p:txBody>
          <a:bodyPr/>
          <a:lstStyle/>
          <a:p>
            <a:pPr marL="0" indent="0" algn="ctr">
              <a:buNone/>
            </a:pPr>
            <a:endParaRPr lang="en-AU" sz="4800" dirty="0">
              <a:hlinkClick r:id="rId4"/>
            </a:endParaRPr>
          </a:p>
          <a:p>
            <a:pPr marL="0" indent="0" algn="ctr">
              <a:buNone/>
            </a:pPr>
            <a:r>
              <a:rPr lang="en-AU" sz="3600" dirty="0">
                <a:hlinkClick r:id="rId5"/>
              </a:rPr>
              <a:t>https://bond.edu.au/microcredentials/pitching-research</a:t>
            </a:r>
            <a:r>
              <a:rPr lang="en-AU" sz="3600" dirty="0"/>
              <a:t> </a:t>
            </a:r>
          </a:p>
        </p:txBody>
      </p:sp>
      <p:sp>
        <p:nvSpPr>
          <p:cNvPr id="4" name="Slide Number Placeholder 3"/>
          <p:cNvSpPr>
            <a:spLocks noGrp="1"/>
          </p:cNvSpPr>
          <p:nvPr>
            <p:ph type="sldNum" sz="quarter" idx="11"/>
          </p:nvPr>
        </p:nvSpPr>
        <p:spPr/>
        <p:txBody>
          <a:bodyPr/>
          <a:lstStyle/>
          <a:p>
            <a:fld id="{BAF7D8E6-E477-49BE-8901-66CD05D24A92}" type="slidenum">
              <a:rPr lang="en-US" smtClean="0"/>
              <a:pPr/>
              <a:t>31</a:t>
            </a:fld>
            <a:endParaRPr lang="en-US"/>
          </a:p>
        </p:txBody>
      </p:sp>
    </p:spTree>
    <p:custDataLst>
      <p:tags r:id="rId1"/>
    </p:custDataLst>
    <p:extLst>
      <p:ext uri="{BB962C8B-B14F-4D97-AF65-F5344CB8AC3E}">
        <p14:creationId xmlns:p14="http://schemas.microsoft.com/office/powerpoint/2010/main" val="2899922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website&#10;&#10;Description automatically generated">
            <a:extLst>
              <a:ext uri="{FF2B5EF4-FFF2-40B4-BE49-F238E27FC236}">
                <a16:creationId xmlns:a16="http://schemas.microsoft.com/office/drawing/2014/main" id="{33743569-E2AE-991D-EB81-7C86BE1BF6A3}"/>
              </a:ext>
            </a:extLst>
          </p:cNvPr>
          <p:cNvPicPr>
            <a:picLocks noGrp="1" noChangeAspect="1"/>
          </p:cNvPicPr>
          <p:nvPr>
            <p:ph idx="1"/>
          </p:nvPr>
        </p:nvPicPr>
        <p:blipFill>
          <a:blip r:embed="rId2"/>
          <a:stretch>
            <a:fillRect/>
          </a:stretch>
        </p:blipFill>
        <p:spPr>
          <a:xfrm>
            <a:off x="643467" y="729996"/>
            <a:ext cx="10905066" cy="5398006"/>
          </a:xfrm>
          <a:prstGeom prst="rect">
            <a:avLst/>
          </a:prstGeom>
        </p:spPr>
      </p:pic>
      <p:sp>
        <p:nvSpPr>
          <p:cNvPr id="4" name="Slide Number Placeholder 3">
            <a:extLst>
              <a:ext uri="{FF2B5EF4-FFF2-40B4-BE49-F238E27FC236}">
                <a16:creationId xmlns:a16="http://schemas.microsoft.com/office/drawing/2014/main" id="{91DC3A99-4425-916D-B369-35865639443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32</a:t>
            </a:fld>
            <a:endParaRPr lang="en-US"/>
          </a:p>
        </p:txBody>
      </p:sp>
      <p:pic>
        <p:nvPicPr>
          <p:cNvPr id="3" name="Picture 2">
            <a:extLst>
              <a:ext uri="{FF2B5EF4-FFF2-40B4-BE49-F238E27FC236}">
                <a16:creationId xmlns:a16="http://schemas.microsoft.com/office/drawing/2014/main" id="{FB739979-417A-7F4E-DE71-715BA3CF9AC5}"/>
              </a:ext>
            </a:extLst>
          </p:cNvPr>
          <p:cNvPicPr>
            <a:picLocks noChangeAspect="1"/>
          </p:cNvPicPr>
          <p:nvPr/>
        </p:nvPicPr>
        <p:blipFill>
          <a:blip r:embed="rId3"/>
          <a:stretch>
            <a:fillRect/>
          </a:stretch>
        </p:blipFill>
        <p:spPr>
          <a:xfrm>
            <a:off x="480912" y="0"/>
            <a:ext cx="11230175" cy="6858000"/>
          </a:xfrm>
          <a:prstGeom prst="rect">
            <a:avLst/>
          </a:prstGeom>
        </p:spPr>
      </p:pic>
    </p:spTree>
    <p:extLst>
      <p:ext uri="{BB962C8B-B14F-4D97-AF65-F5344CB8AC3E}">
        <p14:creationId xmlns:p14="http://schemas.microsoft.com/office/powerpoint/2010/main" val="1548997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B3D0-C11E-E012-BC1B-785E2F0A2D93}"/>
              </a:ext>
            </a:extLst>
          </p:cNvPr>
          <p:cNvSpPr>
            <a:spLocks noGrp="1"/>
          </p:cNvSpPr>
          <p:nvPr>
            <p:ph type="title"/>
          </p:nvPr>
        </p:nvSpPr>
        <p:spPr/>
        <p:txBody>
          <a:bodyPr/>
          <a:lstStyle/>
          <a:p>
            <a:r>
              <a:rPr lang="en-AU" dirty="0">
                <a:solidFill>
                  <a:srgbClr val="FF0000"/>
                </a:solidFill>
              </a:rPr>
              <a:t>Some specifics about this course… </a:t>
            </a:r>
          </a:p>
        </p:txBody>
      </p:sp>
      <p:sp>
        <p:nvSpPr>
          <p:cNvPr id="3" name="Content Placeholder 2">
            <a:extLst>
              <a:ext uri="{FF2B5EF4-FFF2-40B4-BE49-F238E27FC236}">
                <a16:creationId xmlns:a16="http://schemas.microsoft.com/office/drawing/2014/main" id="{DCE49294-71E1-8C09-5594-A325A090B84F}"/>
              </a:ext>
            </a:extLst>
          </p:cNvPr>
          <p:cNvSpPr>
            <a:spLocks noGrp="1"/>
          </p:cNvSpPr>
          <p:nvPr>
            <p:ph idx="1"/>
          </p:nvPr>
        </p:nvSpPr>
        <p:spPr>
          <a:xfrm>
            <a:off x="838200" y="2193925"/>
            <a:ext cx="10298373" cy="3865681"/>
          </a:xfrm>
        </p:spPr>
        <p:txBody>
          <a:bodyPr>
            <a:normAutofit/>
          </a:bodyPr>
          <a:lstStyle/>
          <a:p>
            <a:r>
              <a:rPr lang="en-AU" sz="3200" dirty="0"/>
              <a:t>Course </a:t>
            </a:r>
            <a:r>
              <a:rPr lang="en-AU" sz="3200" b="1" dirty="0">
                <a:solidFill>
                  <a:srgbClr val="00B050"/>
                </a:solidFill>
              </a:rPr>
              <a:t>Cost</a:t>
            </a:r>
            <a:r>
              <a:rPr lang="en-AU" sz="3200" dirty="0"/>
              <a:t>: </a:t>
            </a:r>
            <a:r>
              <a:rPr lang="en-AU" sz="3200" dirty="0">
                <a:highlight>
                  <a:srgbClr val="FFFF00"/>
                </a:highlight>
              </a:rPr>
              <a:t>$free</a:t>
            </a:r>
          </a:p>
          <a:p>
            <a:r>
              <a:rPr lang="en-AU" sz="3200" b="1" dirty="0">
                <a:solidFill>
                  <a:srgbClr val="00B050"/>
                </a:solidFill>
              </a:rPr>
              <a:t>Satisfactory course completion</a:t>
            </a:r>
            <a:r>
              <a:rPr lang="en-AU" sz="3200" dirty="0"/>
              <a:t>:</a:t>
            </a:r>
          </a:p>
          <a:p>
            <a:pPr marL="457200" lvl="1" indent="0">
              <a:buNone/>
            </a:pPr>
            <a:r>
              <a:rPr lang="en-AU" sz="2800" dirty="0">
                <a:sym typeface="Wingdings" panose="05000000000000000000" pitchFamily="2" charset="2"/>
              </a:rPr>
              <a:t> </a:t>
            </a:r>
            <a:r>
              <a:rPr lang="en-AU" sz="2800" dirty="0"/>
              <a:t>fully determined by </a:t>
            </a:r>
            <a:r>
              <a:rPr lang="en-AU" sz="2800" b="1" dirty="0">
                <a:solidFill>
                  <a:srgbClr val="FF0000"/>
                </a:solidFill>
              </a:rPr>
              <a:t>Final Quiz </a:t>
            </a:r>
            <a:r>
              <a:rPr lang="en-AU" sz="2800" dirty="0"/>
              <a:t>(20 x Qs)</a:t>
            </a:r>
          </a:p>
          <a:p>
            <a:pPr marL="457200" lvl="1" indent="0">
              <a:buNone/>
            </a:pPr>
            <a:r>
              <a:rPr lang="en-AU" sz="2800" dirty="0">
                <a:sym typeface="Wingdings" panose="05000000000000000000" pitchFamily="2" charset="2"/>
              </a:rPr>
              <a:t> </a:t>
            </a:r>
            <a:r>
              <a:rPr lang="en-AU" sz="2800" dirty="0"/>
              <a:t>your score </a:t>
            </a:r>
            <a:r>
              <a:rPr lang="en-AU" sz="2800" b="1" dirty="0">
                <a:solidFill>
                  <a:srgbClr val="FF0000"/>
                </a:solidFill>
              </a:rPr>
              <a:t>≥ 70% </a:t>
            </a:r>
            <a:r>
              <a:rPr lang="en-AU" sz="2800" b="1" dirty="0">
                <a:sym typeface="Wingdings" panose="05000000000000000000" pitchFamily="2" charset="2"/>
              </a:rPr>
              <a:t> success </a:t>
            </a:r>
            <a:endParaRPr lang="en-AU" sz="2800" b="1" dirty="0"/>
          </a:p>
          <a:p>
            <a:pPr marL="457200" lvl="1" indent="0">
              <a:buNone/>
            </a:pPr>
            <a:r>
              <a:rPr lang="en-AU" sz="2800" b="1" dirty="0">
                <a:sym typeface="Wingdings" panose="05000000000000000000" pitchFamily="2" charset="2"/>
              </a:rPr>
              <a:t> </a:t>
            </a:r>
            <a:r>
              <a:rPr lang="en-AU" sz="2800" dirty="0"/>
              <a:t>Unlimited </a:t>
            </a:r>
            <a:r>
              <a:rPr lang="en-AU" sz="2800" dirty="0">
                <a:solidFill>
                  <a:srgbClr val="FF0000"/>
                </a:solidFill>
              </a:rPr>
              <a:t>re-dos</a:t>
            </a:r>
            <a:r>
              <a:rPr lang="en-AU" sz="2800" dirty="0"/>
              <a:t> of Final Quiz</a:t>
            </a:r>
          </a:p>
          <a:p>
            <a:pPr marL="457200" lvl="1" indent="0">
              <a:buNone/>
            </a:pPr>
            <a:r>
              <a:rPr lang="en-AU" sz="2800" dirty="0">
                <a:sym typeface="Wingdings" panose="05000000000000000000" pitchFamily="2" charset="2"/>
              </a:rPr>
              <a:t> </a:t>
            </a:r>
            <a:r>
              <a:rPr lang="en-AU" sz="2800" dirty="0"/>
              <a:t>Bond University </a:t>
            </a:r>
            <a:r>
              <a:rPr lang="en-AU" sz="2800" b="1" dirty="0">
                <a:solidFill>
                  <a:srgbClr val="FF0000"/>
                </a:solidFill>
              </a:rPr>
              <a:t>Certificate</a:t>
            </a:r>
          </a:p>
        </p:txBody>
      </p:sp>
      <p:sp>
        <p:nvSpPr>
          <p:cNvPr id="4" name="Slide Number Placeholder 3">
            <a:extLst>
              <a:ext uri="{FF2B5EF4-FFF2-40B4-BE49-F238E27FC236}">
                <a16:creationId xmlns:a16="http://schemas.microsoft.com/office/drawing/2014/main" id="{1DADE368-45FC-7547-79F3-A696CA39B3F2}"/>
              </a:ext>
            </a:extLst>
          </p:cNvPr>
          <p:cNvSpPr>
            <a:spLocks noGrp="1"/>
          </p:cNvSpPr>
          <p:nvPr>
            <p:ph type="sldNum" sz="quarter" idx="12"/>
          </p:nvPr>
        </p:nvSpPr>
        <p:spPr/>
        <p:txBody>
          <a:bodyPr/>
          <a:lstStyle/>
          <a:p>
            <a:fld id="{888045C2-2A5E-9446-A2F1-C3FE2B19E8F1}" type="slidenum">
              <a:rPr lang="en-US" smtClean="0"/>
              <a:t>33</a:t>
            </a:fld>
            <a:endParaRPr lang="en-US"/>
          </a:p>
        </p:txBody>
      </p:sp>
    </p:spTree>
    <p:extLst>
      <p:ext uri="{BB962C8B-B14F-4D97-AF65-F5344CB8AC3E}">
        <p14:creationId xmlns:p14="http://schemas.microsoft.com/office/powerpoint/2010/main" val="818528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BCF-DB4E-7B82-1F60-A7EDDCE56222}"/>
              </a:ext>
            </a:extLst>
          </p:cNvPr>
          <p:cNvSpPr>
            <a:spLocks noGrp="1"/>
          </p:cNvSpPr>
          <p:nvPr>
            <p:ph type="title"/>
          </p:nvPr>
        </p:nvSpPr>
        <p:spPr/>
        <p:txBody>
          <a:bodyPr/>
          <a:lstStyle/>
          <a:p>
            <a:r>
              <a:rPr lang="en-AU" dirty="0">
                <a:solidFill>
                  <a:srgbClr val="FF0000"/>
                </a:solidFill>
              </a:rPr>
              <a:t>PRM Certificate</a:t>
            </a:r>
          </a:p>
        </p:txBody>
      </p:sp>
      <p:sp>
        <p:nvSpPr>
          <p:cNvPr id="4" name="Slide Number Placeholder 3">
            <a:extLst>
              <a:ext uri="{FF2B5EF4-FFF2-40B4-BE49-F238E27FC236}">
                <a16:creationId xmlns:a16="http://schemas.microsoft.com/office/drawing/2014/main" id="{C0B7F2BD-F977-808F-3365-7BBF5F5A986E}"/>
              </a:ext>
            </a:extLst>
          </p:cNvPr>
          <p:cNvSpPr>
            <a:spLocks noGrp="1"/>
          </p:cNvSpPr>
          <p:nvPr>
            <p:ph type="sldNum" sz="quarter" idx="12"/>
          </p:nvPr>
        </p:nvSpPr>
        <p:spPr/>
        <p:txBody>
          <a:bodyPr/>
          <a:lstStyle/>
          <a:p>
            <a:fld id="{888045C2-2A5E-9446-A2F1-C3FE2B19E8F1}" type="slidenum">
              <a:rPr lang="en-US" smtClean="0"/>
              <a:t>34</a:t>
            </a:fld>
            <a:endParaRPr lang="en-US"/>
          </a:p>
        </p:txBody>
      </p:sp>
      <p:pic>
        <p:nvPicPr>
          <p:cNvPr id="13" name="Content Placeholder 12">
            <a:extLst>
              <a:ext uri="{FF2B5EF4-FFF2-40B4-BE49-F238E27FC236}">
                <a16:creationId xmlns:a16="http://schemas.microsoft.com/office/drawing/2014/main" id="{58251717-B643-ACEA-9F96-063E73E87CF1}"/>
              </a:ext>
            </a:extLst>
          </p:cNvPr>
          <p:cNvPicPr>
            <a:picLocks noGrp="1" noChangeAspect="1"/>
          </p:cNvPicPr>
          <p:nvPr>
            <p:ph idx="1"/>
          </p:nvPr>
        </p:nvPicPr>
        <p:blipFill>
          <a:blip r:embed="rId2"/>
          <a:stretch>
            <a:fillRect/>
          </a:stretch>
        </p:blipFill>
        <p:spPr>
          <a:xfrm>
            <a:off x="5291879" y="352221"/>
            <a:ext cx="4280137" cy="6189494"/>
          </a:xfrm>
        </p:spPr>
      </p:pic>
    </p:spTree>
    <p:extLst>
      <p:ext uri="{BB962C8B-B14F-4D97-AF65-F5344CB8AC3E}">
        <p14:creationId xmlns:p14="http://schemas.microsoft.com/office/powerpoint/2010/main" val="2073678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B3D0-C11E-E012-BC1B-785E2F0A2D93}"/>
              </a:ext>
            </a:extLst>
          </p:cNvPr>
          <p:cNvSpPr>
            <a:spLocks noGrp="1"/>
          </p:cNvSpPr>
          <p:nvPr>
            <p:ph type="title"/>
          </p:nvPr>
        </p:nvSpPr>
        <p:spPr/>
        <p:txBody>
          <a:bodyPr/>
          <a:lstStyle/>
          <a:p>
            <a:r>
              <a:rPr lang="en-AU" dirty="0">
                <a:solidFill>
                  <a:srgbClr val="FF0000"/>
                </a:solidFill>
              </a:rPr>
              <a:t>Some more about this course … </a:t>
            </a:r>
          </a:p>
        </p:txBody>
      </p:sp>
      <p:sp>
        <p:nvSpPr>
          <p:cNvPr id="3" name="Content Placeholder 2">
            <a:extLst>
              <a:ext uri="{FF2B5EF4-FFF2-40B4-BE49-F238E27FC236}">
                <a16:creationId xmlns:a16="http://schemas.microsoft.com/office/drawing/2014/main" id="{DCE49294-71E1-8C09-5594-A325A090B84F}"/>
              </a:ext>
            </a:extLst>
          </p:cNvPr>
          <p:cNvSpPr>
            <a:spLocks noGrp="1"/>
          </p:cNvSpPr>
          <p:nvPr>
            <p:ph idx="1"/>
          </p:nvPr>
        </p:nvSpPr>
        <p:spPr>
          <a:xfrm>
            <a:off x="545911" y="1501254"/>
            <a:ext cx="11150220" cy="4855096"/>
          </a:xfrm>
        </p:spPr>
        <p:txBody>
          <a:bodyPr>
            <a:normAutofit/>
          </a:bodyPr>
          <a:lstStyle/>
          <a:p>
            <a:r>
              <a:rPr lang="en-AU" b="1" dirty="0">
                <a:solidFill>
                  <a:srgbClr val="00B050"/>
                </a:solidFill>
              </a:rPr>
              <a:t>Timeframe</a:t>
            </a:r>
            <a:r>
              <a:rPr lang="en-AU" b="1" dirty="0"/>
              <a:t>: </a:t>
            </a:r>
          </a:p>
          <a:p>
            <a:pPr lvl="1"/>
            <a:r>
              <a:rPr lang="en-AU" b="1" dirty="0"/>
              <a:t>5-10 hours </a:t>
            </a:r>
            <a:r>
              <a:rPr lang="en-AU" dirty="0"/>
              <a:t>of activity content (reading, watching, listening, note-taking, cognitive analysing, Internet interaction, MC platform interaction)</a:t>
            </a:r>
          </a:p>
          <a:p>
            <a:pPr lvl="1"/>
            <a:r>
              <a:rPr lang="en-AU" b="1" dirty="0"/>
              <a:t>90 day window </a:t>
            </a:r>
            <a:r>
              <a:rPr lang="en-AU" dirty="0"/>
              <a:t>to complete </a:t>
            </a:r>
          </a:p>
          <a:p>
            <a:r>
              <a:rPr lang="en-AU" b="1" dirty="0">
                <a:solidFill>
                  <a:srgbClr val="00B050"/>
                </a:solidFill>
              </a:rPr>
              <a:t>Assumed Knowledge </a:t>
            </a:r>
            <a:r>
              <a:rPr lang="en-AU" dirty="0"/>
              <a:t>… the learner is “research-enabled”</a:t>
            </a:r>
          </a:p>
          <a:p>
            <a:r>
              <a:rPr lang="en-AU" dirty="0"/>
              <a:t>Rate of </a:t>
            </a:r>
            <a:r>
              <a:rPr lang="en-AU" b="1" dirty="0">
                <a:solidFill>
                  <a:srgbClr val="00B050"/>
                </a:solidFill>
              </a:rPr>
              <a:t>progress</a:t>
            </a:r>
            <a:r>
              <a:rPr lang="en-AU" dirty="0"/>
              <a:t> through course …</a:t>
            </a:r>
          </a:p>
          <a:p>
            <a:pPr lvl="1"/>
            <a:r>
              <a:rPr lang="en-AU" dirty="0"/>
              <a:t>Course comprises </a:t>
            </a:r>
            <a:r>
              <a:rPr lang="en-AU" b="1" dirty="0">
                <a:solidFill>
                  <a:srgbClr val="00B050"/>
                </a:solidFill>
              </a:rPr>
              <a:t>3 modules </a:t>
            </a:r>
            <a:r>
              <a:rPr lang="en-AU" dirty="0"/>
              <a:t>(</a:t>
            </a:r>
            <a:r>
              <a:rPr lang="en-AU" dirty="0">
                <a:solidFill>
                  <a:srgbClr val="FF0000"/>
                </a:solidFill>
              </a:rPr>
              <a:t>19</a:t>
            </a:r>
            <a:r>
              <a:rPr lang="en-AU" dirty="0"/>
              <a:t> “lessons”)</a:t>
            </a:r>
          </a:p>
          <a:p>
            <a:pPr lvl="2"/>
            <a:r>
              <a:rPr lang="en-AU" b="1" dirty="0"/>
              <a:t>Module #1: </a:t>
            </a:r>
            <a:r>
              <a:rPr lang="en-AU" dirty="0"/>
              <a:t>“Pitching Research Framework” (</a:t>
            </a:r>
            <a:r>
              <a:rPr lang="en-AU" dirty="0">
                <a:solidFill>
                  <a:srgbClr val="FF0000"/>
                </a:solidFill>
              </a:rPr>
              <a:t>7 </a:t>
            </a:r>
            <a:r>
              <a:rPr lang="en-AU" dirty="0"/>
              <a:t>lessons)</a:t>
            </a:r>
          </a:p>
          <a:p>
            <a:pPr lvl="2"/>
            <a:r>
              <a:rPr lang="en-AU" b="1" dirty="0"/>
              <a:t>Module #2:  </a:t>
            </a:r>
            <a:r>
              <a:rPr lang="en-AU" dirty="0"/>
              <a:t>“Some basic guidance on pitching” (</a:t>
            </a:r>
            <a:r>
              <a:rPr lang="en-AU" dirty="0">
                <a:solidFill>
                  <a:srgbClr val="FF0000"/>
                </a:solidFill>
              </a:rPr>
              <a:t>5</a:t>
            </a:r>
            <a:r>
              <a:rPr lang="en-AU" dirty="0"/>
              <a:t> lessons)</a:t>
            </a:r>
          </a:p>
          <a:p>
            <a:pPr lvl="2"/>
            <a:r>
              <a:rPr lang="en-AU" b="1" dirty="0"/>
              <a:t>Module #3: </a:t>
            </a:r>
            <a:r>
              <a:rPr lang="en-AU" dirty="0"/>
              <a:t>“Alternative types of pitching” (</a:t>
            </a:r>
            <a:r>
              <a:rPr lang="en-AU" dirty="0">
                <a:solidFill>
                  <a:srgbClr val="FF0000"/>
                </a:solidFill>
              </a:rPr>
              <a:t>7</a:t>
            </a:r>
            <a:r>
              <a:rPr lang="en-AU" dirty="0"/>
              <a:t> lessons)</a:t>
            </a:r>
          </a:p>
          <a:p>
            <a:pPr lvl="1"/>
            <a:r>
              <a:rPr lang="en-AU" dirty="0"/>
              <a:t>In each module there are “lessons” and the Learner is told that they are doing lesson “</a:t>
            </a:r>
            <a:r>
              <a:rPr lang="en-AU" dirty="0">
                <a:highlight>
                  <a:srgbClr val="FFFF00"/>
                </a:highlight>
              </a:rPr>
              <a:t>X</a:t>
            </a:r>
            <a:r>
              <a:rPr lang="en-AU" dirty="0"/>
              <a:t>” of “</a:t>
            </a:r>
            <a:r>
              <a:rPr lang="en-AU" dirty="0">
                <a:highlight>
                  <a:srgbClr val="FFFF00"/>
                </a:highlight>
              </a:rPr>
              <a:t>Y</a:t>
            </a:r>
            <a:r>
              <a:rPr lang="en-AU" dirty="0"/>
              <a:t>”</a:t>
            </a:r>
          </a:p>
          <a:p>
            <a:endParaRPr lang="en-AU" dirty="0"/>
          </a:p>
        </p:txBody>
      </p:sp>
      <p:sp>
        <p:nvSpPr>
          <p:cNvPr id="4" name="Slide Number Placeholder 3">
            <a:extLst>
              <a:ext uri="{FF2B5EF4-FFF2-40B4-BE49-F238E27FC236}">
                <a16:creationId xmlns:a16="http://schemas.microsoft.com/office/drawing/2014/main" id="{1DADE368-45FC-7547-79F3-A696CA39B3F2}"/>
              </a:ext>
            </a:extLst>
          </p:cNvPr>
          <p:cNvSpPr>
            <a:spLocks noGrp="1"/>
          </p:cNvSpPr>
          <p:nvPr>
            <p:ph type="sldNum" sz="quarter" idx="12"/>
          </p:nvPr>
        </p:nvSpPr>
        <p:spPr/>
        <p:txBody>
          <a:bodyPr/>
          <a:lstStyle/>
          <a:p>
            <a:fld id="{888045C2-2A5E-9446-A2F1-C3FE2B19E8F1}" type="slidenum">
              <a:rPr lang="en-US" smtClean="0"/>
              <a:t>35</a:t>
            </a:fld>
            <a:endParaRPr lang="en-US"/>
          </a:p>
        </p:txBody>
      </p:sp>
    </p:spTree>
    <p:extLst>
      <p:ext uri="{BB962C8B-B14F-4D97-AF65-F5344CB8AC3E}">
        <p14:creationId xmlns:p14="http://schemas.microsoft.com/office/powerpoint/2010/main" val="2335789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EA0E-D211-D04A-C78C-E25ADC1BEC32}"/>
              </a:ext>
            </a:extLst>
          </p:cNvPr>
          <p:cNvSpPr>
            <a:spLocks noGrp="1"/>
          </p:cNvSpPr>
          <p:nvPr>
            <p:ph type="title"/>
          </p:nvPr>
        </p:nvSpPr>
        <p:spPr>
          <a:xfrm>
            <a:off x="838200" y="2103437"/>
            <a:ext cx="10515600" cy="1325563"/>
          </a:xfrm>
        </p:spPr>
        <p:txBody>
          <a:bodyPr/>
          <a:lstStyle/>
          <a:p>
            <a:r>
              <a:rPr lang="en-AU" dirty="0"/>
              <a:t> </a:t>
            </a:r>
            <a:r>
              <a:rPr lang="en-AU" dirty="0">
                <a:highlight>
                  <a:srgbClr val="FFFF00"/>
                </a:highlight>
              </a:rPr>
              <a:t>… please see bonus slides at the end of this deck for how to access and enrol in PRM MC</a:t>
            </a:r>
          </a:p>
        </p:txBody>
      </p:sp>
      <p:sp>
        <p:nvSpPr>
          <p:cNvPr id="4" name="Slide Number Placeholder 3">
            <a:extLst>
              <a:ext uri="{FF2B5EF4-FFF2-40B4-BE49-F238E27FC236}">
                <a16:creationId xmlns:a16="http://schemas.microsoft.com/office/drawing/2014/main" id="{EB37A2B9-7770-FA97-EC8B-5006EC6CAD6E}"/>
              </a:ext>
            </a:extLst>
          </p:cNvPr>
          <p:cNvSpPr>
            <a:spLocks noGrp="1"/>
          </p:cNvSpPr>
          <p:nvPr>
            <p:ph type="sldNum" sz="quarter" idx="12"/>
          </p:nvPr>
        </p:nvSpPr>
        <p:spPr/>
        <p:txBody>
          <a:bodyPr/>
          <a:lstStyle/>
          <a:p>
            <a:fld id="{888045C2-2A5E-9446-A2F1-C3FE2B19E8F1}" type="slidenum">
              <a:rPr lang="en-US" smtClean="0"/>
              <a:t>36</a:t>
            </a:fld>
            <a:endParaRPr lang="en-US"/>
          </a:p>
        </p:txBody>
      </p:sp>
    </p:spTree>
    <p:extLst>
      <p:ext uri="{BB962C8B-B14F-4D97-AF65-F5344CB8AC3E}">
        <p14:creationId xmlns:p14="http://schemas.microsoft.com/office/powerpoint/2010/main" val="1888481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b="1" dirty="0"/>
          </a:p>
        </p:txBody>
      </p:sp>
      <p:sp>
        <p:nvSpPr>
          <p:cNvPr id="3" name="Content Placeholder 2"/>
          <p:cNvSpPr>
            <a:spLocks noGrp="1"/>
          </p:cNvSpPr>
          <p:nvPr>
            <p:ph idx="1"/>
          </p:nvPr>
        </p:nvSpPr>
        <p:spPr/>
        <p:txBody>
          <a:bodyPr/>
          <a:lstStyle/>
          <a:p>
            <a:pPr marL="0" indent="0" algn="ctr">
              <a:buNone/>
            </a:pPr>
            <a:endParaRPr lang="en-AU" sz="4800" dirty="0"/>
          </a:p>
          <a:p>
            <a:pPr marL="0" indent="0" algn="ctr">
              <a:buNone/>
            </a:pPr>
            <a:r>
              <a:rPr lang="en-AU" sz="4800" dirty="0"/>
              <a:t>Pitch Mentoring Initiative …</a:t>
            </a:r>
          </a:p>
          <a:p>
            <a:pPr marL="0" indent="0">
              <a:buNone/>
            </a:pPr>
            <a:endParaRPr lang="en-AU" dirty="0"/>
          </a:p>
        </p:txBody>
      </p:sp>
      <p:sp>
        <p:nvSpPr>
          <p:cNvPr id="4" name="Slide Number Placeholder 3"/>
          <p:cNvSpPr>
            <a:spLocks noGrp="1"/>
          </p:cNvSpPr>
          <p:nvPr>
            <p:ph type="sldNum" sz="quarter" idx="11"/>
          </p:nvPr>
        </p:nvSpPr>
        <p:spPr/>
        <p:txBody>
          <a:bodyPr/>
          <a:lstStyle/>
          <a:p>
            <a:fld id="{BAF7D8E6-E477-49BE-8901-66CD05D24A92}" type="slidenum">
              <a:rPr lang="en-US" smtClean="0"/>
              <a:pPr/>
              <a:t>37</a:t>
            </a:fld>
            <a:endParaRPr lang="en-US"/>
          </a:p>
        </p:txBody>
      </p:sp>
    </p:spTree>
    <p:custDataLst>
      <p:tags r:id="rId1"/>
    </p:custDataLst>
    <p:extLst>
      <p:ext uri="{BB962C8B-B14F-4D97-AF65-F5344CB8AC3E}">
        <p14:creationId xmlns:p14="http://schemas.microsoft.com/office/powerpoint/2010/main" val="2435042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F259-4576-3F7A-A713-8DB0A71C14A2}"/>
              </a:ext>
            </a:extLst>
          </p:cNvPr>
          <p:cNvSpPr>
            <a:spLocks noGrp="1"/>
          </p:cNvSpPr>
          <p:nvPr>
            <p:ph type="title"/>
          </p:nvPr>
        </p:nvSpPr>
        <p:spPr>
          <a:xfrm>
            <a:off x="838200" y="365126"/>
            <a:ext cx="10515600" cy="906326"/>
          </a:xfrm>
        </p:spPr>
        <p:txBody>
          <a:bodyPr/>
          <a:lstStyle/>
          <a:p>
            <a:r>
              <a:rPr lang="en-AU" dirty="0"/>
              <a:t>Steps …</a:t>
            </a:r>
          </a:p>
        </p:txBody>
      </p:sp>
      <p:sp>
        <p:nvSpPr>
          <p:cNvPr id="3" name="Content Placeholder 2">
            <a:extLst>
              <a:ext uri="{FF2B5EF4-FFF2-40B4-BE49-F238E27FC236}">
                <a16:creationId xmlns:a16="http://schemas.microsoft.com/office/drawing/2014/main" id="{56BD63CE-6365-426C-1479-2F4935BADC1C}"/>
              </a:ext>
            </a:extLst>
          </p:cNvPr>
          <p:cNvSpPr>
            <a:spLocks noGrp="1"/>
          </p:cNvSpPr>
          <p:nvPr>
            <p:ph idx="1"/>
          </p:nvPr>
        </p:nvSpPr>
        <p:spPr>
          <a:xfrm>
            <a:off x="838200" y="1593669"/>
            <a:ext cx="10515600" cy="4583294"/>
          </a:xfrm>
        </p:spPr>
        <p:txBody>
          <a:bodyPr>
            <a:normAutofit lnSpcReduction="10000"/>
          </a:bodyPr>
          <a:lstStyle/>
          <a:p>
            <a:pPr marL="342900" lvl="0" indent="-342900" algn="just">
              <a:lnSpc>
                <a:spcPct val="107000"/>
              </a:lnSpc>
              <a:buFont typeface="Symbol" panose="05050102010706020507" pitchFamily="18" charset="2"/>
              <a:buChar char=""/>
            </a:pPr>
            <a:r>
              <a:rPr lang="en-AU" sz="2400" b="1" dirty="0">
                <a:effectLst/>
                <a:latin typeface="Calibri" panose="020F0502020204030204" pitchFamily="34" charset="0"/>
                <a:ea typeface="Calibri" panose="020F0502020204030204" pitchFamily="34" charset="0"/>
                <a:cs typeface="Times New Roman" panose="02020603050405020304" pitchFamily="18" charset="0"/>
              </a:rPr>
              <a:t>Phase 1:</a:t>
            </a:r>
            <a:r>
              <a:rPr lang="en-AU" sz="2400" dirty="0">
                <a:effectLst/>
                <a:latin typeface="Calibri" panose="020F0502020204030204" pitchFamily="34" charset="0"/>
                <a:ea typeface="Calibri" panose="020F0502020204030204" pitchFamily="34" charset="0"/>
                <a:cs typeface="Times New Roman" panose="02020603050405020304" pitchFamily="18" charset="0"/>
              </a:rPr>
              <a:t> </a:t>
            </a:r>
            <a:r>
              <a:rPr lang="en-A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Membership of InSPiR2eS</a:t>
            </a:r>
            <a:r>
              <a:rPr lang="en-AU" sz="2400" dirty="0">
                <a:effectLst/>
                <a:latin typeface="Calibri" panose="020F0502020204030204" pitchFamily="34" charset="0"/>
                <a:ea typeface="Calibri" panose="020F0502020204030204" pitchFamily="34" charset="0"/>
                <a:cs typeface="Times New Roman" panose="02020603050405020304" pitchFamily="18" charset="0"/>
              </a:rPr>
              <a:t>, leading to the next phase …</a:t>
            </a:r>
          </a:p>
          <a:p>
            <a:pPr marL="342900" lvl="0" indent="-342900" algn="just">
              <a:lnSpc>
                <a:spcPct val="107000"/>
              </a:lnSpc>
              <a:buFont typeface="Symbol" panose="05050102010706020507" pitchFamily="18" charset="2"/>
              <a:buChar char=""/>
            </a:pPr>
            <a:r>
              <a:rPr lang="en-AU" sz="2400" b="1" dirty="0">
                <a:effectLst/>
                <a:latin typeface="Calibri" panose="020F0502020204030204" pitchFamily="34" charset="0"/>
                <a:ea typeface="Calibri" panose="020F0502020204030204" pitchFamily="34" charset="0"/>
                <a:cs typeface="Times New Roman" panose="02020603050405020304" pitchFamily="18" charset="0"/>
              </a:rPr>
              <a:t>Phase 2:</a:t>
            </a:r>
            <a:r>
              <a:rPr lang="en-AU" sz="2400" dirty="0">
                <a:effectLst/>
                <a:latin typeface="Calibri" panose="020F0502020204030204" pitchFamily="34" charset="0"/>
                <a:ea typeface="Calibri" panose="020F0502020204030204" pitchFamily="34" charset="0"/>
                <a:cs typeface="Times New Roman" panose="02020603050405020304" pitchFamily="18" charset="0"/>
              </a:rPr>
              <a:t> Completion of the </a:t>
            </a:r>
            <a:r>
              <a:rPr lang="en-A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PRM MC </a:t>
            </a:r>
            <a:r>
              <a:rPr lang="en-AU" sz="2400" dirty="0">
                <a:effectLst/>
                <a:latin typeface="Calibri" panose="020F0502020204030204" pitchFamily="34" charset="0"/>
                <a:ea typeface="Calibri" panose="020F0502020204030204" pitchFamily="34" charset="0"/>
                <a:cs typeface="Times New Roman" panose="02020603050405020304" pitchFamily="18" charset="0"/>
              </a:rPr>
              <a:t>… typically framed as a “challenge” to complete the MC within a given timeframe … leading to the next phase …</a:t>
            </a:r>
          </a:p>
          <a:p>
            <a:pPr marL="342900" lvl="0" indent="-342900" algn="just">
              <a:lnSpc>
                <a:spcPct val="107000"/>
              </a:lnSpc>
              <a:buFont typeface="Symbol" panose="05050102010706020507" pitchFamily="18" charset="2"/>
              <a:buChar char=""/>
            </a:pPr>
            <a:r>
              <a:rPr lang="en-AU" sz="2400" b="1" dirty="0">
                <a:effectLst/>
                <a:latin typeface="Calibri" panose="020F0502020204030204" pitchFamily="34" charset="0"/>
                <a:ea typeface="Calibri" panose="020F0502020204030204" pitchFamily="34" charset="0"/>
                <a:cs typeface="Times New Roman" panose="02020603050405020304" pitchFamily="18" charset="0"/>
              </a:rPr>
              <a:t>Phase 3:</a:t>
            </a:r>
            <a:r>
              <a:rPr lang="en-AU" sz="2400" dirty="0">
                <a:effectLst/>
                <a:latin typeface="Calibri" panose="020F0502020204030204" pitchFamily="34" charset="0"/>
                <a:ea typeface="Calibri" panose="020F0502020204030204" pitchFamily="34" charset="0"/>
                <a:cs typeface="Times New Roman" panose="02020603050405020304" pitchFamily="18" charset="0"/>
              </a:rPr>
              <a:t> Invitation to complete a </a:t>
            </a:r>
            <a:r>
              <a:rPr lang="en-A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personal “prospective” pitch </a:t>
            </a:r>
            <a:r>
              <a:rPr lang="en-AU" sz="2400" dirty="0">
                <a:effectLst/>
                <a:latin typeface="Calibri" panose="020F0502020204030204" pitchFamily="34" charset="0"/>
                <a:ea typeface="Calibri" panose="020F0502020204030204" pitchFamily="34" charset="0"/>
                <a:cs typeface="Times New Roman" panose="02020603050405020304" pitchFamily="18" charset="0"/>
              </a:rPr>
              <a:t>within a designated timeframe … leading to the next phase …</a:t>
            </a:r>
          </a:p>
          <a:p>
            <a:pPr marL="342900" lvl="0" indent="-342900" algn="just">
              <a:lnSpc>
                <a:spcPct val="107000"/>
              </a:lnSpc>
              <a:buFont typeface="Symbol" panose="05050102010706020507" pitchFamily="18" charset="2"/>
              <a:buChar char=""/>
            </a:pPr>
            <a:r>
              <a:rPr lang="en-AU" sz="2400" b="1" dirty="0">
                <a:effectLst/>
                <a:latin typeface="Calibri" panose="020F0502020204030204" pitchFamily="34" charset="0"/>
                <a:ea typeface="Calibri" panose="020F0502020204030204" pitchFamily="34" charset="0"/>
                <a:cs typeface="Times New Roman" panose="02020603050405020304" pitchFamily="18" charset="0"/>
              </a:rPr>
              <a:t>Phase 4:</a:t>
            </a:r>
            <a:r>
              <a:rPr lang="en-AU" sz="2400" dirty="0">
                <a:effectLst/>
                <a:latin typeface="Calibri" panose="020F0502020204030204" pitchFamily="34" charset="0"/>
                <a:ea typeface="Calibri" panose="020F0502020204030204" pitchFamily="34" charset="0"/>
                <a:cs typeface="Times New Roman" panose="02020603050405020304" pitchFamily="18" charset="0"/>
              </a:rPr>
              <a:t> Research </a:t>
            </a:r>
            <a:r>
              <a:rPr lang="en-A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mentoring from relevant experts within InSPiR2eS </a:t>
            </a:r>
            <a:r>
              <a:rPr lang="en-AU" sz="2400" dirty="0">
                <a:effectLst/>
                <a:latin typeface="Calibri" panose="020F0502020204030204" pitchFamily="34" charset="0"/>
                <a:ea typeface="Calibri" panose="020F0502020204030204" pitchFamily="34" charset="0"/>
                <a:cs typeface="Times New Roman" panose="02020603050405020304" pitchFamily="18" charset="0"/>
              </a:rPr>
              <a:t>… for the “Top 3” from the previous phase. Subject to quality and promise, the overall winner moves on to the next phase …</a:t>
            </a:r>
          </a:p>
          <a:p>
            <a:pPr marL="342900" lvl="0" indent="-342900" algn="just">
              <a:lnSpc>
                <a:spcPct val="107000"/>
              </a:lnSpc>
              <a:spcAft>
                <a:spcPts val="800"/>
              </a:spcAft>
              <a:buFont typeface="Symbol" panose="05050102010706020507" pitchFamily="18" charset="2"/>
              <a:buChar char=""/>
            </a:pPr>
            <a:r>
              <a:rPr lang="en-AU" sz="2400" b="1" dirty="0">
                <a:effectLst/>
                <a:latin typeface="Calibri" panose="020F0502020204030204" pitchFamily="34" charset="0"/>
                <a:ea typeface="Calibri" panose="020F0502020204030204" pitchFamily="34" charset="0"/>
                <a:cs typeface="Times New Roman" panose="02020603050405020304" pitchFamily="18" charset="0"/>
              </a:rPr>
              <a:t>Phase 5:</a:t>
            </a:r>
            <a:r>
              <a:rPr lang="en-AU" sz="2400" dirty="0">
                <a:effectLst/>
                <a:latin typeface="Calibri" panose="020F0502020204030204" pitchFamily="34" charset="0"/>
                <a:ea typeface="Calibri" panose="020F0502020204030204" pitchFamily="34" charset="0"/>
                <a:cs typeface="Times New Roman" panose="02020603050405020304" pitchFamily="18" charset="0"/>
              </a:rPr>
              <a:t> </a:t>
            </a:r>
            <a:r>
              <a:rPr lang="en-A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Sem-finalist</a:t>
            </a:r>
            <a:r>
              <a:rPr lang="en-AU" sz="2400" dirty="0">
                <a:effectLst/>
                <a:latin typeface="Calibri" panose="020F0502020204030204" pitchFamily="34" charset="0"/>
                <a:ea typeface="Calibri" panose="020F0502020204030204" pitchFamily="34" charset="0"/>
                <a:cs typeface="Times New Roman" panose="02020603050405020304" pitchFamily="18" charset="0"/>
              </a:rPr>
              <a:t> in the next edition of the InSPiR2eS Global Pitching Research Competition (IGPRC).</a:t>
            </a:r>
          </a:p>
          <a:p>
            <a:endParaRPr lang="en-AU" dirty="0"/>
          </a:p>
        </p:txBody>
      </p:sp>
      <p:sp>
        <p:nvSpPr>
          <p:cNvPr id="4" name="Slide Number Placeholder 3">
            <a:extLst>
              <a:ext uri="{FF2B5EF4-FFF2-40B4-BE49-F238E27FC236}">
                <a16:creationId xmlns:a16="http://schemas.microsoft.com/office/drawing/2014/main" id="{99B09512-B928-902A-1ECB-27F512159800}"/>
              </a:ext>
            </a:extLst>
          </p:cNvPr>
          <p:cNvSpPr>
            <a:spLocks noGrp="1"/>
          </p:cNvSpPr>
          <p:nvPr>
            <p:ph type="sldNum" sz="quarter" idx="12"/>
          </p:nvPr>
        </p:nvSpPr>
        <p:spPr/>
        <p:txBody>
          <a:bodyPr/>
          <a:lstStyle/>
          <a:p>
            <a:fld id="{888045C2-2A5E-9446-A2F1-C3FE2B19E8F1}" type="slidenum">
              <a:rPr lang="en-US" smtClean="0"/>
              <a:t>38</a:t>
            </a:fld>
            <a:endParaRPr lang="en-US"/>
          </a:p>
        </p:txBody>
      </p:sp>
    </p:spTree>
    <p:extLst>
      <p:ext uri="{BB962C8B-B14F-4D97-AF65-F5344CB8AC3E}">
        <p14:creationId xmlns:p14="http://schemas.microsoft.com/office/powerpoint/2010/main" val="469251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DF21-A12B-75C0-2C7F-5577A41E8102}"/>
              </a:ext>
            </a:extLst>
          </p:cNvPr>
          <p:cNvSpPr>
            <a:spLocks noGrp="1"/>
          </p:cNvSpPr>
          <p:nvPr>
            <p:ph type="title"/>
          </p:nvPr>
        </p:nvSpPr>
        <p:spPr/>
        <p:txBody>
          <a:bodyPr/>
          <a:lstStyle/>
          <a:p>
            <a:r>
              <a:rPr lang="en-AU" dirty="0">
                <a:solidFill>
                  <a:srgbClr val="FF0000"/>
                </a:solidFill>
              </a:rPr>
              <a:t>Pilot programs …</a:t>
            </a:r>
          </a:p>
        </p:txBody>
      </p:sp>
      <p:sp>
        <p:nvSpPr>
          <p:cNvPr id="3" name="Content Placeholder 2">
            <a:extLst>
              <a:ext uri="{FF2B5EF4-FFF2-40B4-BE49-F238E27FC236}">
                <a16:creationId xmlns:a16="http://schemas.microsoft.com/office/drawing/2014/main" id="{9031B4DB-5A67-3121-71CF-44D12645980D}"/>
              </a:ext>
            </a:extLst>
          </p:cNvPr>
          <p:cNvSpPr>
            <a:spLocks noGrp="1"/>
          </p:cNvSpPr>
          <p:nvPr>
            <p:ph idx="1"/>
          </p:nvPr>
        </p:nvSpPr>
        <p:spPr/>
        <p:txBody>
          <a:bodyPr/>
          <a:lstStyle/>
          <a:p>
            <a:r>
              <a:rPr lang="en-AU" sz="3600" dirty="0"/>
              <a:t>Walter Sisulu University (WSU) … South Africa</a:t>
            </a:r>
          </a:p>
          <a:p>
            <a:r>
              <a:rPr lang="en-AU" sz="3600" dirty="0"/>
              <a:t>Knowledge Bridge Network (KBN) … Vietnam</a:t>
            </a:r>
          </a:p>
          <a:p>
            <a:r>
              <a:rPr lang="en-AU" sz="3600" dirty="0"/>
              <a:t>African Accounting and Finance Association …</a:t>
            </a:r>
          </a:p>
          <a:p>
            <a:r>
              <a:rPr lang="en-AU" sz="3600" dirty="0"/>
              <a:t>NPRC Sri Lanka</a:t>
            </a:r>
          </a:p>
          <a:p>
            <a:r>
              <a:rPr lang="en-AU" sz="3600" dirty="0"/>
              <a:t>CIEMC Doctoral Workshop Collaboration, India</a:t>
            </a:r>
          </a:p>
          <a:p>
            <a:endParaRPr lang="en-AU" dirty="0"/>
          </a:p>
        </p:txBody>
      </p:sp>
      <p:sp>
        <p:nvSpPr>
          <p:cNvPr id="4" name="Slide Number Placeholder 3">
            <a:extLst>
              <a:ext uri="{FF2B5EF4-FFF2-40B4-BE49-F238E27FC236}">
                <a16:creationId xmlns:a16="http://schemas.microsoft.com/office/drawing/2014/main" id="{EEABA7CA-6043-D0EF-AE20-720F1EC88BBE}"/>
              </a:ext>
            </a:extLst>
          </p:cNvPr>
          <p:cNvSpPr>
            <a:spLocks noGrp="1"/>
          </p:cNvSpPr>
          <p:nvPr>
            <p:ph type="sldNum" sz="quarter" idx="12"/>
          </p:nvPr>
        </p:nvSpPr>
        <p:spPr/>
        <p:txBody>
          <a:bodyPr/>
          <a:lstStyle/>
          <a:p>
            <a:fld id="{888045C2-2A5E-9446-A2F1-C3FE2B19E8F1}" type="slidenum">
              <a:rPr lang="en-US" smtClean="0"/>
              <a:t>39</a:t>
            </a:fld>
            <a:endParaRPr lang="en-US"/>
          </a:p>
        </p:txBody>
      </p:sp>
    </p:spTree>
    <p:extLst>
      <p:ext uri="{BB962C8B-B14F-4D97-AF65-F5344CB8AC3E}">
        <p14:creationId xmlns:p14="http://schemas.microsoft.com/office/powerpoint/2010/main" val="280036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95097D8F-F0E5-CABD-BA20-6AE32B0492F4}"/>
              </a:ext>
            </a:extLst>
          </p:cNvPr>
          <p:cNvPicPr>
            <a:picLocks noGrp="1" noChangeAspect="1"/>
          </p:cNvPicPr>
          <p:nvPr>
            <p:ph idx="1"/>
          </p:nvPr>
        </p:nvPicPr>
        <p:blipFill>
          <a:blip r:embed="rId2"/>
          <a:stretch>
            <a:fillRect/>
          </a:stretch>
        </p:blipFill>
        <p:spPr>
          <a:xfrm>
            <a:off x="2200148" y="643466"/>
            <a:ext cx="7791703" cy="5571067"/>
          </a:xfrm>
          <a:prstGeom prst="rect">
            <a:avLst/>
          </a:prstGeom>
        </p:spPr>
      </p:pic>
      <p:sp>
        <p:nvSpPr>
          <p:cNvPr id="4" name="Slide Number Placeholder 3">
            <a:extLst>
              <a:ext uri="{FF2B5EF4-FFF2-40B4-BE49-F238E27FC236}">
                <a16:creationId xmlns:a16="http://schemas.microsoft.com/office/drawing/2014/main" id="{4E083188-E7A8-43D8-8663-EBB13012FC7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4</a:t>
            </a:fld>
            <a:endParaRPr lang="en-US"/>
          </a:p>
        </p:txBody>
      </p:sp>
    </p:spTree>
    <p:extLst>
      <p:ext uri="{BB962C8B-B14F-4D97-AF65-F5344CB8AC3E}">
        <p14:creationId xmlns:p14="http://schemas.microsoft.com/office/powerpoint/2010/main" val="2119998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D8F9-B885-4CB9-B441-F2AE778B6976}"/>
              </a:ext>
            </a:extLst>
          </p:cNvPr>
          <p:cNvSpPr>
            <a:spLocks noGrp="1"/>
          </p:cNvSpPr>
          <p:nvPr>
            <p:ph type="title"/>
          </p:nvPr>
        </p:nvSpPr>
        <p:spPr>
          <a:xfrm>
            <a:off x="223520" y="365125"/>
            <a:ext cx="11684000" cy="1325563"/>
          </a:xfrm>
        </p:spPr>
        <p:txBody>
          <a:bodyPr/>
          <a:lstStyle/>
          <a:p>
            <a:r>
              <a:rPr lang="en-AU" b="1" dirty="0">
                <a:solidFill>
                  <a:srgbClr val="FF0000"/>
                </a:solidFill>
              </a:rPr>
              <a:t>IGPRCs …</a:t>
            </a:r>
          </a:p>
        </p:txBody>
      </p:sp>
      <p:sp>
        <p:nvSpPr>
          <p:cNvPr id="3" name="Content Placeholder 2">
            <a:extLst>
              <a:ext uri="{FF2B5EF4-FFF2-40B4-BE49-F238E27FC236}">
                <a16:creationId xmlns:a16="http://schemas.microsoft.com/office/drawing/2014/main" id="{030E5B57-CC16-4D39-A45C-69C792771868}"/>
              </a:ext>
            </a:extLst>
          </p:cNvPr>
          <p:cNvSpPr>
            <a:spLocks noGrp="1"/>
          </p:cNvSpPr>
          <p:nvPr>
            <p:ph idx="1"/>
          </p:nvPr>
        </p:nvSpPr>
        <p:spPr/>
        <p:txBody>
          <a:bodyPr>
            <a:normAutofit/>
          </a:bodyPr>
          <a:lstStyle/>
          <a:p>
            <a:pPr marL="0" indent="0">
              <a:buNone/>
            </a:pPr>
            <a:endParaRPr lang="en-AU" sz="3200" dirty="0"/>
          </a:p>
          <a:p>
            <a:pPr marL="0" indent="0">
              <a:buNone/>
            </a:pPr>
            <a:r>
              <a:rPr lang="en-AU" sz="3200" dirty="0">
                <a:solidFill>
                  <a:srgbClr val="FF0000"/>
                </a:solidFill>
              </a:rPr>
              <a:t>I</a:t>
            </a:r>
            <a:r>
              <a:rPr lang="en-AU" sz="3200" dirty="0"/>
              <a:t>nsPiR2eS </a:t>
            </a:r>
            <a:r>
              <a:rPr lang="en-AU" sz="3200" dirty="0">
                <a:solidFill>
                  <a:srgbClr val="FF0000"/>
                </a:solidFill>
              </a:rPr>
              <a:t>G</a:t>
            </a:r>
            <a:r>
              <a:rPr lang="en-AU" sz="3200" dirty="0"/>
              <a:t>lobal </a:t>
            </a:r>
            <a:r>
              <a:rPr lang="en-AU" sz="3200" dirty="0">
                <a:solidFill>
                  <a:srgbClr val="FF0000"/>
                </a:solidFill>
              </a:rPr>
              <a:t>P</a:t>
            </a:r>
            <a:r>
              <a:rPr lang="en-AU" sz="3200" dirty="0"/>
              <a:t>itching </a:t>
            </a:r>
            <a:r>
              <a:rPr lang="en-AU" sz="3200" dirty="0">
                <a:solidFill>
                  <a:srgbClr val="FF0000"/>
                </a:solidFill>
              </a:rPr>
              <a:t>R</a:t>
            </a:r>
            <a:r>
              <a:rPr lang="en-AU" sz="3200" dirty="0"/>
              <a:t>esearch </a:t>
            </a:r>
            <a:r>
              <a:rPr lang="en-AU" sz="3200" dirty="0">
                <a:solidFill>
                  <a:srgbClr val="FF0000"/>
                </a:solidFill>
              </a:rPr>
              <a:t>C</a:t>
            </a:r>
            <a:r>
              <a:rPr lang="en-AU" sz="3200" dirty="0"/>
              <a:t>ompetition …</a:t>
            </a:r>
          </a:p>
          <a:p>
            <a:pPr marL="0" indent="0">
              <a:buNone/>
            </a:pPr>
            <a:endParaRPr lang="en-AU" sz="3200" dirty="0"/>
          </a:p>
          <a:p>
            <a:pPr marL="0" indent="0">
              <a:buNone/>
            </a:pPr>
            <a:r>
              <a:rPr lang="en-AU" sz="3200" dirty="0">
                <a:hlinkClick r:id="rId2"/>
              </a:rPr>
              <a:t>https://pitchingresearch.com/competitions/</a:t>
            </a:r>
            <a:r>
              <a:rPr lang="en-AU" sz="3200" dirty="0"/>
              <a:t> </a:t>
            </a:r>
          </a:p>
        </p:txBody>
      </p:sp>
      <p:sp>
        <p:nvSpPr>
          <p:cNvPr id="4" name="Slide Number Placeholder 3">
            <a:extLst>
              <a:ext uri="{FF2B5EF4-FFF2-40B4-BE49-F238E27FC236}">
                <a16:creationId xmlns:a16="http://schemas.microsoft.com/office/drawing/2014/main" id="{2B36EA8C-2B7B-4035-80BD-1AE80B6EBA4D}"/>
              </a:ext>
            </a:extLst>
          </p:cNvPr>
          <p:cNvSpPr>
            <a:spLocks noGrp="1"/>
          </p:cNvSpPr>
          <p:nvPr>
            <p:ph type="sldNum" sz="quarter" idx="12"/>
          </p:nvPr>
        </p:nvSpPr>
        <p:spPr/>
        <p:txBody>
          <a:bodyPr/>
          <a:lstStyle/>
          <a:p>
            <a:fld id="{888045C2-2A5E-9446-A2F1-C3FE2B19E8F1}" type="slidenum">
              <a:rPr lang="en-US" smtClean="0"/>
              <a:t>40</a:t>
            </a:fld>
            <a:endParaRPr lang="en-US"/>
          </a:p>
        </p:txBody>
      </p:sp>
    </p:spTree>
    <p:extLst>
      <p:ext uri="{BB962C8B-B14F-4D97-AF65-F5344CB8AC3E}">
        <p14:creationId xmlns:p14="http://schemas.microsoft.com/office/powerpoint/2010/main" val="4136561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9D69-B092-DF15-D6AC-9B6F722F263D}"/>
              </a:ext>
            </a:extLst>
          </p:cNvPr>
          <p:cNvSpPr>
            <a:spLocks noGrp="1"/>
          </p:cNvSpPr>
          <p:nvPr>
            <p:ph type="title"/>
          </p:nvPr>
        </p:nvSpPr>
        <p:spPr>
          <a:xfrm>
            <a:off x="838200" y="365126"/>
            <a:ext cx="10515600" cy="801824"/>
          </a:xfrm>
        </p:spPr>
        <p:txBody>
          <a:bodyPr/>
          <a:lstStyle/>
          <a:p>
            <a:r>
              <a:rPr lang="en-AU" dirty="0"/>
              <a:t>The IGPRC history so far …</a:t>
            </a:r>
          </a:p>
        </p:txBody>
      </p:sp>
      <p:sp>
        <p:nvSpPr>
          <p:cNvPr id="3" name="Content Placeholder 2">
            <a:extLst>
              <a:ext uri="{FF2B5EF4-FFF2-40B4-BE49-F238E27FC236}">
                <a16:creationId xmlns:a16="http://schemas.microsoft.com/office/drawing/2014/main" id="{25506086-41E4-CDD1-946F-04625E574211}"/>
              </a:ext>
            </a:extLst>
          </p:cNvPr>
          <p:cNvSpPr>
            <a:spLocks noGrp="1"/>
          </p:cNvSpPr>
          <p:nvPr>
            <p:ph idx="1"/>
          </p:nvPr>
        </p:nvSpPr>
        <p:spPr>
          <a:xfrm>
            <a:off x="838199" y="1825625"/>
            <a:ext cx="10970624" cy="4351338"/>
          </a:xfrm>
        </p:spPr>
        <p:txBody>
          <a:bodyPr/>
          <a:lstStyle/>
          <a:p>
            <a:r>
              <a:rPr lang="en-AU" b="1" dirty="0"/>
              <a:t>IGPRC2022: </a:t>
            </a:r>
            <a:r>
              <a:rPr lang="en-AU" dirty="0"/>
              <a:t>300+ entries, 6 grand finalists, winner = Vietnam</a:t>
            </a:r>
          </a:p>
          <a:p>
            <a:r>
              <a:rPr lang="en-AU" b="1" dirty="0"/>
              <a:t>IGPRC2023: </a:t>
            </a:r>
            <a:r>
              <a:rPr lang="en-AU" dirty="0"/>
              <a:t>200+ entries, grand final in December 2023, winner = AUD5k</a:t>
            </a:r>
          </a:p>
          <a:p>
            <a:r>
              <a:rPr lang="en-AU" b="1" dirty="0"/>
              <a:t>IGPRC2024: </a:t>
            </a:r>
            <a:r>
              <a:rPr lang="en-AU" dirty="0"/>
              <a:t>in planning, open early mid-year, GF in Dec 2024</a:t>
            </a:r>
          </a:p>
        </p:txBody>
      </p:sp>
      <p:sp>
        <p:nvSpPr>
          <p:cNvPr id="4" name="Slide Number Placeholder 3">
            <a:extLst>
              <a:ext uri="{FF2B5EF4-FFF2-40B4-BE49-F238E27FC236}">
                <a16:creationId xmlns:a16="http://schemas.microsoft.com/office/drawing/2014/main" id="{81484555-9CEE-C40B-67BD-9219DA610ACA}"/>
              </a:ext>
            </a:extLst>
          </p:cNvPr>
          <p:cNvSpPr>
            <a:spLocks noGrp="1"/>
          </p:cNvSpPr>
          <p:nvPr>
            <p:ph type="sldNum" sz="quarter" idx="12"/>
          </p:nvPr>
        </p:nvSpPr>
        <p:spPr/>
        <p:txBody>
          <a:bodyPr/>
          <a:lstStyle/>
          <a:p>
            <a:fld id="{888045C2-2A5E-9446-A2F1-C3FE2B19E8F1}" type="slidenum">
              <a:rPr lang="en-US" smtClean="0"/>
              <a:t>41</a:t>
            </a:fld>
            <a:endParaRPr lang="en-US"/>
          </a:p>
        </p:txBody>
      </p:sp>
    </p:spTree>
    <p:extLst>
      <p:ext uri="{BB962C8B-B14F-4D97-AF65-F5344CB8AC3E}">
        <p14:creationId xmlns:p14="http://schemas.microsoft.com/office/powerpoint/2010/main" val="1244721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hape&#10;&#10;Description automatically generated">
            <a:extLst>
              <a:ext uri="{FF2B5EF4-FFF2-40B4-BE49-F238E27FC236}">
                <a16:creationId xmlns:a16="http://schemas.microsoft.com/office/drawing/2014/main" id="{F0AF5D42-0014-4F57-BD6B-C6780B9BF289}"/>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BC65E999-04D2-4A8E-A09B-13857AF08E8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a:solidFill>
                  <a:srgbClr val="FFFFFF"/>
                </a:solidFill>
              </a:rPr>
              <a:pPr defTabSz="914400">
                <a:spcAft>
                  <a:spcPts val="600"/>
                </a:spcAft>
              </a:pPr>
              <a:t>42</a:t>
            </a:fld>
            <a:endParaRPr lang="en-US">
              <a:solidFill>
                <a:srgbClr val="FFFFFF"/>
              </a:solidFill>
            </a:endParaRPr>
          </a:p>
        </p:txBody>
      </p:sp>
    </p:spTree>
    <p:extLst>
      <p:ext uri="{BB962C8B-B14F-4D97-AF65-F5344CB8AC3E}">
        <p14:creationId xmlns:p14="http://schemas.microsoft.com/office/powerpoint/2010/main" val="1934661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80" y="1615440"/>
            <a:ext cx="10515600" cy="654368"/>
          </a:xfrm>
        </p:spPr>
        <p:txBody>
          <a:bodyPr vert="horz" lIns="91440" tIns="45720" rIns="91440" bIns="45720" rtlCol="0" anchor="b">
            <a:normAutofit fontScale="90000"/>
          </a:bodyPr>
          <a:lstStyle/>
          <a:p>
            <a:pPr algn="ctr">
              <a:lnSpc>
                <a:spcPct val="90000"/>
              </a:lnSpc>
            </a:pPr>
            <a:br>
              <a:rPr lang="en-US" sz="2800" kern="1200" cap="all" dirty="0">
                <a:solidFill>
                  <a:srgbClr val="00B050"/>
                </a:solidFill>
                <a:latin typeface="Calibri" panose="020F0502020204030204" pitchFamily="34" charset="0"/>
                <a:ea typeface="+mj-ea"/>
                <a:cs typeface="Calibri" panose="020F0502020204030204" pitchFamily="34" charset="0"/>
              </a:rPr>
            </a:br>
            <a:br>
              <a:rPr lang="en-US" sz="4400" kern="1200" cap="all" dirty="0">
                <a:solidFill>
                  <a:srgbClr val="FF0000"/>
                </a:solidFill>
                <a:latin typeface="Calibri" panose="020F0502020204030204" pitchFamily="34" charset="0"/>
                <a:ea typeface="+mj-ea"/>
                <a:cs typeface="Calibri" panose="020F0502020204030204" pitchFamily="34" charset="0"/>
              </a:rPr>
            </a:br>
            <a:r>
              <a:rPr lang="en-US" sz="4400" kern="1200" cap="all" dirty="0">
                <a:solidFill>
                  <a:srgbClr val="FF0000"/>
                </a:solidFill>
                <a:latin typeface="Calibri" panose="020F0502020204030204" pitchFamily="34" charset="0"/>
                <a:ea typeface="+mj-ea"/>
                <a:cs typeface="Calibri" panose="020F0502020204030204" pitchFamily="34" charset="0"/>
              </a:rPr>
              <a:t>thank you!</a:t>
            </a:r>
          </a:p>
        </p:txBody>
      </p:sp>
      <p:sp>
        <p:nvSpPr>
          <p:cNvPr id="3" name="Subtitle 2"/>
          <p:cNvSpPr>
            <a:spLocks noGrp="1"/>
          </p:cNvSpPr>
          <p:nvPr>
            <p:ph idx="1"/>
          </p:nvPr>
        </p:nvSpPr>
        <p:spPr>
          <a:xfrm>
            <a:off x="838200" y="3138641"/>
            <a:ext cx="10515600" cy="3505682"/>
          </a:xfrm>
        </p:spPr>
        <p:txBody>
          <a:bodyPr vert="horz" lIns="91440" tIns="45720" rIns="91440" bIns="45720" rtlCol="0" anchor="t">
            <a:normAutofit/>
          </a:bodyPr>
          <a:lstStyle/>
          <a:p>
            <a:pPr marL="0" indent="0" algn="ctr">
              <a:lnSpc>
                <a:spcPct val="100000"/>
              </a:lnSpc>
              <a:spcBef>
                <a:spcPts val="0"/>
              </a:spcBef>
              <a:buNone/>
            </a:pPr>
            <a:r>
              <a:rPr lang="en-US" sz="1800" b="0" dirty="0">
                <a:solidFill>
                  <a:schemeClr val="tx1"/>
                </a:solidFill>
                <a:latin typeface="+mn-lt"/>
                <a:ea typeface="+mn-ea"/>
                <a:cs typeface="+mn-cs"/>
              </a:rPr>
              <a:t>Professor Robert Faff</a:t>
            </a:r>
          </a:p>
          <a:p>
            <a:pPr marL="0" indent="0" algn="ctr">
              <a:lnSpc>
                <a:spcPct val="100000"/>
              </a:lnSpc>
              <a:spcBef>
                <a:spcPts val="0"/>
              </a:spcBef>
              <a:buNone/>
            </a:pPr>
            <a:r>
              <a:rPr lang="en-US" sz="1800" b="0" dirty="0">
                <a:solidFill>
                  <a:schemeClr val="tx1"/>
                </a:solidFill>
                <a:latin typeface="+mn-lt"/>
                <a:ea typeface="+mn-ea"/>
                <a:cs typeface="+mn-cs"/>
              </a:rPr>
              <a:t>Bond University &amp; University of Qld</a:t>
            </a:r>
          </a:p>
          <a:p>
            <a:pPr algn="ctr"/>
            <a:endParaRPr lang="en-US" sz="1800" dirty="0">
              <a:solidFill>
                <a:schemeClr val="tx1"/>
              </a:solidFill>
              <a:latin typeface="+mn-lt"/>
              <a:ea typeface="+mn-ea"/>
              <a:cs typeface="+mn-cs"/>
            </a:endParaRPr>
          </a:p>
          <a:p>
            <a:pPr marL="0" indent="0" algn="ctr">
              <a:buNone/>
            </a:pPr>
            <a:r>
              <a:rPr lang="en-US" sz="1800" dirty="0">
                <a:solidFill>
                  <a:schemeClr val="tx1"/>
                </a:solidFill>
                <a:latin typeface="+mn-lt"/>
                <a:ea typeface="+mn-ea"/>
                <a:cs typeface="+mn-cs"/>
              </a:rPr>
              <a:t>Signature SSRN paper:</a:t>
            </a:r>
          </a:p>
          <a:p>
            <a:pPr marL="0" indent="0" algn="ctr">
              <a:spcBef>
                <a:spcPts val="0"/>
              </a:spcBef>
              <a:buNone/>
            </a:pPr>
            <a:r>
              <a:rPr lang="en-US" sz="1800" dirty="0">
                <a:solidFill>
                  <a:schemeClr val="tx1"/>
                </a:solidFill>
                <a:latin typeface="+mn-lt"/>
                <a:ea typeface="+mn-ea"/>
                <a:cs typeface="+mn-cs"/>
              </a:rPr>
              <a:t>“Pitching Research”: </a:t>
            </a:r>
            <a:r>
              <a:rPr lang="en-US" sz="1800" dirty="0">
                <a:solidFill>
                  <a:schemeClr val="tx1"/>
                </a:solidFill>
                <a:latin typeface="+mn-lt"/>
                <a:ea typeface="+mn-ea"/>
                <a:cs typeface="+mn-cs"/>
                <a:hlinkClick r:id="rId2"/>
              </a:rPr>
              <a:t>http://ssrn.com/abstract=2462059</a:t>
            </a:r>
            <a:endParaRPr lang="en-US" sz="1800" dirty="0">
              <a:solidFill>
                <a:schemeClr val="tx1"/>
              </a:solidFill>
              <a:latin typeface="+mn-lt"/>
              <a:ea typeface="+mn-ea"/>
              <a:cs typeface="+mn-cs"/>
            </a:endParaRPr>
          </a:p>
          <a:p>
            <a:pPr indent="-228600" algn="ctr">
              <a:spcBef>
                <a:spcPts val="0"/>
              </a:spcBef>
              <a:buFont typeface="Arial" panose="020B0604020202020204" pitchFamily="34" charset="0"/>
              <a:buChar char="•"/>
            </a:pPr>
            <a:endParaRPr lang="en-US" sz="1800" dirty="0">
              <a:solidFill>
                <a:schemeClr val="tx1"/>
              </a:solidFill>
              <a:latin typeface="+mn-lt"/>
              <a:ea typeface="+mn-ea"/>
              <a:cs typeface="+mn-cs"/>
            </a:endParaRPr>
          </a:p>
        </p:txBody>
      </p:sp>
    </p:spTree>
    <p:extLst>
      <p:ext uri="{BB962C8B-B14F-4D97-AF65-F5344CB8AC3E}">
        <p14:creationId xmlns:p14="http://schemas.microsoft.com/office/powerpoint/2010/main" val="3591810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9A2B-4F76-8FF7-DE95-0E8A0D6A6841}"/>
              </a:ext>
            </a:extLst>
          </p:cNvPr>
          <p:cNvSpPr>
            <a:spLocks noGrp="1"/>
          </p:cNvSpPr>
          <p:nvPr>
            <p:ph type="title"/>
          </p:nvPr>
        </p:nvSpPr>
        <p:spPr/>
        <p:txBody>
          <a:bodyPr/>
          <a:lstStyle/>
          <a:p>
            <a:r>
              <a:rPr lang="en-AU" dirty="0"/>
              <a:t>APPENDIX … how to sign up for PRM MC</a:t>
            </a:r>
          </a:p>
        </p:txBody>
      </p:sp>
      <p:sp>
        <p:nvSpPr>
          <p:cNvPr id="3" name="Content Placeholder 2">
            <a:extLst>
              <a:ext uri="{FF2B5EF4-FFF2-40B4-BE49-F238E27FC236}">
                <a16:creationId xmlns:a16="http://schemas.microsoft.com/office/drawing/2014/main" id="{2CBA170B-55BE-143B-D178-3EFE05FF5A87}"/>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0BE35B4B-8E82-7B1C-0C88-1224B620A800}"/>
              </a:ext>
            </a:extLst>
          </p:cNvPr>
          <p:cNvSpPr>
            <a:spLocks noGrp="1"/>
          </p:cNvSpPr>
          <p:nvPr>
            <p:ph type="sldNum" sz="quarter" idx="12"/>
          </p:nvPr>
        </p:nvSpPr>
        <p:spPr/>
        <p:txBody>
          <a:bodyPr/>
          <a:lstStyle/>
          <a:p>
            <a:fld id="{888045C2-2A5E-9446-A2F1-C3FE2B19E8F1}" type="slidenum">
              <a:rPr lang="en-US" smtClean="0"/>
              <a:t>44</a:t>
            </a:fld>
            <a:endParaRPr lang="en-US"/>
          </a:p>
        </p:txBody>
      </p:sp>
    </p:spTree>
    <p:extLst>
      <p:ext uri="{BB962C8B-B14F-4D97-AF65-F5344CB8AC3E}">
        <p14:creationId xmlns:p14="http://schemas.microsoft.com/office/powerpoint/2010/main" val="3035954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How? … MC sign-up &amp; enrolment guidelines</a:t>
            </a:r>
          </a:p>
        </p:txBody>
      </p:sp>
      <p:sp>
        <p:nvSpPr>
          <p:cNvPr id="4" name="Slide Number Placeholder 3"/>
          <p:cNvSpPr>
            <a:spLocks noGrp="1"/>
          </p:cNvSpPr>
          <p:nvPr>
            <p:ph type="sldNum" sz="quarter" idx="11"/>
          </p:nvPr>
        </p:nvSpPr>
        <p:spPr/>
        <p:txBody>
          <a:bodyPr/>
          <a:lstStyle/>
          <a:p>
            <a:fld id="{BAF7D8E6-E477-49BE-8901-66CD05D24A92}" type="slidenum">
              <a:rPr lang="en-US" smtClean="0"/>
              <a:pPr/>
              <a:t>45</a:t>
            </a:fld>
            <a:endParaRPr lang="en-US"/>
          </a:p>
        </p:txBody>
      </p:sp>
      <p:sp>
        <p:nvSpPr>
          <p:cNvPr id="6" name="Content Placeholder 5">
            <a:extLst>
              <a:ext uri="{FF2B5EF4-FFF2-40B4-BE49-F238E27FC236}">
                <a16:creationId xmlns:a16="http://schemas.microsoft.com/office/drawing/2014/main" id="{D6B41747-E65B-9E7D-006C-D1F97EFC8BDD}"/>
              </a:ext>
            </a:extLst>
          </p:cNvPr>
          <p:cNvSpPr>
            <a:spLocks noGrp="1"/>
          </p:cNvSpPr>
          <p:nvPr>
            <p:ph idx="1"/>
          </p:nvPr>
        </p:nvSpPr>
        <p:spPr/>
        <p:txBody>
          <a:bodyPr/>
          <a:lstStyle/>
          <a:p>
            <a:endParaRPr lang="en-AU"/>
          </a:p>
        </p:txBody>
      </p:sp>
    </p:spTree>
    <p:custDataLst>
      <p:tags r:id="rId1"/>
    </p:custDataLst>
    <p:extLst>
      <p:ext uri="{BB962C8B-B14F-4D97-AF65-F5344CB8AC3E}">
        <p14:creationId xmlns:p14="http://schemas.microsoft.com/office/powerpoint/2010/main" val="2701315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DFD81-5F2D-A19F-ED35-5E6F4164DF00}"/>
              </a:ext>
            </a:extLst>
          </p:cNvPr>
          <p:cNvSpPr>
            <a:spLocks noGrp="1"/>
          </p:cNvSpPr>
          <p:nvPr>
            <p:ph type="title"/>
          </p:nvPr>
        </p:nvSpPr>
        <p:spPr>
          <a:xfrm>
            <a:off x="643467" y="321734"/>
            <a:ext cx="10905066" cy="1135737"/>
          </a:xfrm>
        </p:spPr>
        <p:txBody>
          <a:bodyPr>
            <a:normAutofit/>
          </a:bodyPr>
          <a:lstStyle/>
          <a:p>
            <a:r>
              <a:rPr lang="en-AU" sz="3600" dirty="0">
                <a:solidFill>
                  <a:srgbClr val="FF0000"/>
                </a:solidFill>
              </a:rPr>
              <a:t>Video “fly-over” of PRM &amp; enrolment in MC</a:t>
            </a:r>
          </a:p>
        </p:txBody>
      </p:sp>
      <p:sp>
        <p:nvSpPr>
          <p:cNvPr id="3" name="Content Placeholder 2">
            <a:extLst>
              <a:ext uri="{FF2B5EF4-FFF2-40B4-BE49-F238E27FC236}">
                <a16:creationId xmlns:a16="http://schemas.microsoft.com/office/drawing/2014/main" id="{4A357CF9-9777-B901-AAFC-E390B6E5B601}"/>
              </a:ext>
            </a:extLst>
          </p:cNvPr>
          <p:cNvSpPr>
            <a:spLocks noGrp="1"/>
          </p:cNvSpPr>
          <p:nvPr>
            <p:ph idx="1"/>
          </p:nvPr>
        </p:nvSpPr>
        <p:spPr>
          <a:xfrm>
            <a:off x="643469" y="1782981"/>
            <a:ext cx="4008384" cy="4393982"/>
          </a:xfrm>
        </p:spPr>
        <p:txBody>
          <a:bodyPr>
            <a:normAutofit/>
          </a:bodyPr>
          <a:lstStyle/>
          <a:p>
            <a:pPr marL="0" indent="0">
              <a:buNone/>
            </a:pPr>
            <a:r>
              <a:rPr lang="en-AU" dirty="0"/>
              <a:t>Video Link: </a:t>
            </a:r>
            <a:r>
              <a:rPr lang="en-AU" dirty="0">
                <a:hlinkClick r:id="rId2"/>
              </a:rPr>
              <a:t>https://bit.ly/3MiOCvi</a:t>
            </a:r>
            <a:endParaRPr lang="en-AU" dirty="0"/>
          </a:p>
          <a:p>
            <a:pPr marL="0" indent="0">
              <a:buNone/>
            </a:pPr>
            <a:endParaRPr lang="en-AU" sz="2000" dirty="0"/>
          </a:p>
          <a:p>
            <a:pPr marL="0" indent="0">
              <a:buNone/>
            </a:pPr>
            <a:r>
              <a:rPr lang="en-AU" sz="2000" dirty="0"/>
              <a:t> </a:t>
            </a:r>
          </a:p>
        </p:txBody>
      </p:sp>
      <p:pic>
        <p:nvPicPr>
          <p:cNvPr id="6" name="Picture 5">
            <a:extLst>
              <a:ext uri="{FF2B5EF4-FFF2-40B4-BE49-F238E27FC236}">
                <a16:creationId xmlns:a16="http://schemas.microsoft.com/office/drawing/2014/main" id="{1F9A752F-9B49-848C-B6D3-8DD594207B8D}"/>
              </a:ext>
            </a:extLst>
          </p:cNvPr>
          <p:cNvPicPr>
            <a:picLocks noChangeAspect="1"/>
          </p:cNvPicPr>
          <p:nvPr/>
        </p:nvPicPr>
        <p:blipFill>
          <a:blip r:embed="rId3"/>
          <a:stretch>
            <a:fillRect/>
          </a:stretch>
        </p:blipFill>
        <p:spPr>
          <a:xfrm>
            <a:off x="5295320" y="2564771"/>
            <a:ext cx="6253212" cy="2798312"/>
          </a:xfrm>
          <a:prstGeom prst="rect">
            <a:avLst/>
          </a:prstGeom>
        </p:spPr>
      </p:pic>
      <p:sp>
        <p:nvSpPr>
          <p:cNvPr id="4" name="Slide Number Placeholder 3">
            <a:extLst>
              <a:ext uri="{FF2B5EF4-FFF2-40B4-BE49-F238E27FC236}">
                <a16:creationId xmlns:a16="http://schemas.microsoft.com/office/drawing/2014/main" id="{73C7FF32-6E8B-B41E-324A-F92E3E67B0E1}"/>
              </a:ext>
            </a:extLst>
          </p:cNvPr>
          <p:cNvSpPr>
            <a:spLocks noGrp="1"/>
          </p:cNvSpPr>
          <p:nvPr>
            <p:ph type="sldNum" sz="quarter" idx="12"/>
          </p:nvPr>
        </p:nvSpPr>
        <p:spPr>
          <a:xfrm>
            <a:off x="8805333" y="6356350"/>
            <a:ext cx="2743200" cy="365125"/>
          </a:xfrm>
        </p:spPr>
        <p:txBody>
          <a:bodyPr>
            <a:normAutofit/>
          </a:bodyPr>
          <a:lstStyle/>
          <a:p>
            <a:pPr>
              <a:spcAft>
                <a:spcPts val="600"/>
              </a:spcAft>
            </a:pPr>
            <a:fld id="{888045C2-2A5E-9446-A2F1-C3FE2B19E8F1}" type="slidenum">
              <a:rPr lang="en-US" smtClean="0"/>
              <a:pPr>
                <a:spcAft>
                  <a:spcPts val="600"/>
                </a:spcAft>
              </a:pPr>
              <a:t>46</a:t>
            </a:fld>
            <a:endParaRPr lang="en-US"/>
          </a:p>
        </p:txBody>
      </p:sp>
    </p:spTree>
    <p:extLst>
      <p:ext uri="{BB962C8B-B14F-4D97-AF65-F5344CB8AC3E}">
        <p14:creationId xmlns:p14="http://schemas.microsoft.com/office/powerpoint/2010/main" val="361770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FD85E0-6591-3C02-F143-60F2DD674AEB}"/>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47</a:t>
            </a:fld>
            <a:endParaRPr lang="en-US"/>
          </a:p>
        </p:txBody>
      </p:sp>
      <p:pic>
        <p:nvPicPr>
          <p:cNvPr id="6" name="Content Placeholder 5">
            <a:extLst>
              <a:ext uri="{FF2B5EF4-FFF2-40B4-BE49-F238E27FC236}">
                <a16:creationId xmlns:a16="http://schemas.microsoft.com/office/drawing/2014/main" id="{F08BE79D-3687-4A61-3727-87D2CB75DE04}"/>
              </a:ext>
            </a:extLst>
          </p:cNvPr>
          <p:cNvPicPr>
            <a:picLocks noGrp="1" noChangeAspect="1"/>
          </p:cNvPicPr>
          <p:nvPr>
            <p:ph idx="1"/>
          </p:nvPr>
        </p:nvPicPr>
        <p:blipFill>
          <a:blip r:embed="rId2"/>
          <a:stretch>
            <a:fillRect/>
          </a:stretch>
        </p:blipFill>
        <p:spPr>
          <a:xfrm>
            <a:off x="4013814" y="643467"/>
            <a:ext cx="4164371" cy="5571065"/>
          </a:xfrm>
          <a:prstGeom prst="rect">
            <a:avLst/>
          </a:prstGeom>
          <a:ln>
            <a:noFill/>
          </a:ln>
        </p:spPr>
      </p:pic>
    </p:spTree>
    <p:extLst>
      <p:ext uri="{BB962C8B-B14F-4D97-AF65-F5344CB8AC3E}">
        <p14:creationId xmlns:p14="http://schemas.microsoft.com/office/powerpoint/2010/main" val="1648415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A3EB-FC66-0AD7-0C9A-33263137A020}"/>
              </a:ext>
            </a:extLst>
          </p:cNvPr>
          <p:cNvSpPr>
            <a:spLocks noGrp="1"/>
          </p:cNvSpPr>
          <p:nvPr>
            <p:ph type="title"/>
          </p:nvPr>
        </p:nvSpPr>
        <p:spPr>
          <a:xfrm>
            <a:off x="162560" y="365125"/>
            <a:ext cx="11775440" cy="1325563"/>
          </a:xfrm>
        </p:spPr>
        <p:txBody>
          <a:bodyPr/>
          <a:lstStyle/>
          <a:p>
            <a:r>
              <a:rPr lang="en-AU" dirty="0">
                <a:solidFill>
                  <a:srgbClr val="FF0000"/>
                </a:solidFill>
              </a:rPr>
              <a:t>Step-by-step guide … online sign-up &amp; enrolment</a:t>
            </a:r>
          </a:p>
        </p:txBody>
      </p:sp>
      <p:pic>
        <p:nvPicPr>
          <p:cNvPr id="7" name="Content Placeholder 6">
            <a:extLst>
              <a:ext uri="{FF2B5EF4-FFF2-40B4-BE49-F238E27FC236}">
                <a16:creationId xmlns:a16="http://schemas.microsoft.com/office/drawing/2014/main" id="{35CA4E59-9D8A-752E-6DD8-F3687C41E862}"/>
              </a:ext>
            </a:extLst>
          </p:cNvPr>
          <p:cNvPicPr>
            <a:picLocks noGrp="1" noChangeAspect="1"/>
          </p:cNvPicPr>
          <p:nvPr>
            <p:ph idx="1"/>
          </p:nvPr>
        </p:nvPicPr>
        <p:blipFill>
          <a:blip r:embed="rId2"/>
          <a:stretch>
            <a:fillRect/>
          </a:stretch>
        </p:blipFill>
        <p:spPr>
          <a:xfrm>
            <a:off x="3058886" y="1577306"/>
            <a:ext cx="5627914" cy="4491764"/>
          </a:xfrm>
        </p:spPr>
      </p:pic>
      <p:sp>
        <p:nvSpPr>
          <p:cNvPr id="4" name="Slide Number Placeholder 3">
            <a:extLst>
              <a:ext uri="{FF2B5EF4-FFF2-40B4-BE49-F238E27FC236}">
                <a16:creationId xmlns:a16="http://schemas.microsoft.com/office/drawing/2014/main" id="{BBD81156-B073-4F49-3131-3E7522FD7B53}"/>
              </a:ext>
            </a:extLst>
          </p:cNvPr>
          <p:cNvSpPr>
            <a:spLocks noGrp="1"/>
          </p:cNvSpPr>
          <p:nvPr>
            <p:ph type="sldNum" sz="quarter" idx="12"/>
          </p:nvPr>
        </p:nvSpPr>
        <p:spPr/>
        <p:txBody>
          <a:bodyPr/>
          <a:lstStyle/>
          <a:p>
            <a:fld id="{888045C2-2A5E-9446-A2F1-C3FE2B19E8F1}" type="slidenum">
              <a:rPr lang="en-US" smtClean="0"/>
              <a:t>48</a:t>
            </a:fld>
            <a:endParaRPr lang="en-US"/>
          </a:p>
        </p:txBody>
      </p:sp>
    </p:spTree>
    <p:extLst>
      <p:ext uri="{BB962C8B-B14F-4D97-AF65-F5344CB8AC3E}">
        <p14:creationId xmlns:p14="http://schemas.microsoft.com/office/powerpoint/2010/main" val="1539473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B368-C974-F5A5-2E77-2C1BCDD8B693}"/>
              </a:ext>
            </a:extLst>
          </p:cNvPr>
          <p:cNvSpPr>
            <a:spLocks noGrp="1"/>
          </p:cNvSpPr>
          <p:nvPr>
            <p:ph type="title"/>
          </p:nvPr>
        </p:nvSpPr>
        <p:spPr/>
        <p:txBody>
          <a:bodyPr>
            <a:normAutofit/>
          </a:bodyPr>
          <a:lstStyle/>
          <a:p>
            <a:r>
              <a:rPr lang="en-AU" sz="4000" dirty="0">
                <a:solidFill>
                  <a:srgbClr val="FF0000"/>
                </a:solidFill>
                <a:effectLst/>
                <a:latin typeface="Calibri Light" panose="020F0302020204030204" pitchFamily="34" charset="0"/>
                <a:ea typeface="Calibri" panose="020F0502020204030204" pitchFamily="34" charset="0"/>
                <a:cs typeface="Calibri Light" panose="020F0302020204030204" pitchFamily="34" charset="0"/>
              </a:rPr>
              <a:t>Step 1: Bond University Learner Portal Sign Up</a:t>
            </a:r>
            <a:endParaRPr lang="en-AU" sz="40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81B7CE54-14EC-093C-E9C6-E43438A3F701}"/>
              </a:ext>
            </a:extLst>
          </p:cNvPr>
          <p:cNvSpPr>
            <a:spLocks noGrp="1"/>
          </p:cNvSpPr>
          <p:nvPr>
            <p:ph type="sldNum" sz="quarter" idx="12"/>
          </p:nvPr>
        </p:nvSpPr>
        <p:spPr/>
        <p:txBody>
          <a:bodyPr/>
          <a:lstStyle/>
          <a:p>
            <a:fld id="{888045C2-2A5E-9446-A2F1-C3FE2B19E8F1}" type="slidenum">
              <a:rPr lang="en-US" smtClean="0"/>
              <a:t>49</a:t>
            </a:fld>
            <a:endParaRPr lang="en-US"/>
          </a:p>
        </p:txBody>
      </p:sp>
      <p:pic>
        <p:nvPicPr>
          <p:cNvPr id="5" name="Content Placeholder 4" descr="Step 1: Bond University Learner Portal Sign Up">
            <a:extLst>
              <a:ext uri="{FF2B5EF4-FFF2-40B4-BE49-F238E27FC236}">
                <a16:creationId xmlns:a16="http://schemas.microsoft.com/office/drawing/2014/main" id="{EB67B296-431F-9AE1-EAFB-360DB69F0AC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3575" y="1825625"/>
            <a:ext cx="2524850" cy="4351338"/>
          </a:xfrm>
          <a:prstGeom prst="rect">
            <a:avLst/>
          </a:prstGeom>
          <a:noFill/>
          <a:ln>
            <a:noFill/>
          </a:ln>
        </p:spPr>
      </p:pic>
    </p:spTree>
    <p:extLst>
      <p:ext uri="{BB962C8B-B14F-4D97-AF65-F5344CB8AC3E}">
        <p14:creationId xmlns:p14="http://schemas.microsoft.com/office/powerpoint/2010/main" val="277633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b="1" dirty="0">
                <a:latin typeface="+mn-lt"/>
              </a:rPr>
              <a:t>A Simple tool: A methodical mindset</a:t>
            </a:r>
            <a:endParaRPr lang="en-AU" dirty="0">
              <a:latin typeface="+mn-lt"/>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4" name="Content Placeholder 3">
            <a:extLst>
              <a:ext uri="{FF2B5EF4-FFF2-40B4-BE49-F238E27FC236}">
                <a16:creationId xmlns:a16="http://schemas.microsoft.com/office/drawing/2014/main" id="{63144710-9070-4453-B740-26D8BAE4ED24}"/>
              </a:ext>
            </a:extLst>
          </p:cNvPr>
          <p:cNvGraphicFramePr>
            <a:graphicFrameLocks noGrp="1"/>
          </p:cNvGraphicFramePr>
          <p:nvPr>
            <p:ph idx="1"/>
            <p:extLst>
              <p:ext uri="{D42A27DB-BD31-4B8C-83A1-F6EECF244321}">
                <p14:modId xmlns:p14="http://schemas.microsoft.com/office/powerpoint/2010/main" val="1839548849"/>
              </p:ext>
            </p:extLst>
          </p:nvPr>
        </p:nvGraphicFramePr>
        <p:xfrm>
          <a:off x="616945" y="1667332"/>
          <a:ext cx="11049917" cy="4689018"/>
        </p:xfrm>
        <a:graphic>
          <a:graphicData uri="http://schemas.openxmlformats.org/drawingml/2006/table">
            <a:tbl>
              <a:tblPr firstRow="1" firstCol="1" bandRow="1"/>
              <a:tblGrid>
                <a:gridCol w="3360144">
                  <a:extLst>
                    <a:ext uri="{9D8B030D-6E8A-4147-A177-3AD203B41FA5}">
                      <a16:colId xmlns:a16="http://schemas.microsoft.com/office/drawing/2014/main" val="832942411"/>
                    </a:ext>
                  </a:extLst>
                </a:gridCol>
                <a:gridCol w="7689773">
                  <a:extLst>
                    <a:ext uri="{9D8B030D-6E8A-4147-A177-3AD203B41FA5}">
                      <a16:colId xmlns:a16="http://schemas.microsoft.com/office/drawing/2014/main" val="1400722480"/>
                    </a:ext>
                  </a:extLst>
                </a:gridCol>
              </a:tblGrid>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FOUR</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nSpc>
                          <a:spcPct val="107000"/>
                        </a:lnSpc>
                        <a:spcAft>
                          <a:spcPts val="800"/>
                        </a:spcAft>
                      </a:pPr>
                      <a:r>
                        <a:rPr lang="en-AU"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Four </a:t>
                      </a:r>
                      <a:r>
                        <a:rPr lang="en-AU"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Big </a:t>
                      </a:r>
                      <a:r>
                        <a:rPr lang="en-A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Picture Anchors</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260036210"/>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(A) Working Title</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955114"/>
                  </a:ext>
                </a:extLst>
              </a:tr>
              <a:tr h="316419">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(B) Basic Research Question</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837045"/>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(C) Key paper(s)</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360796"/>
                  </a:ext>
                </a:extLst>
              </a:tr>
              <a:tr h="284904">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(D) Motivation/Puzzle</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070436"/>
                  </a:ext>
                </a:extLst>
              </a:tr>
              <a:tr h="268813">
                <a:tc>
                  <a:txBody>
                    <a:bodyPr/>
                    <a:lstStyle/>
                    <a:p>
                      <a:pPr>
                        <a:lnSpc>
                          <a:spcPct val="107000"/>
                        </a:lnSpc>
                        <a:spcAft>
                          <a:spcPts val="800"/>
                        </a:spcAft>
                      </a:pPr>
                      <a:r>
                        <a:rPr lang="en-AU"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THREE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07000"/>
                        </a:lnSpc>
                        <a:spcAft>
                          <a:spcPts val="800"/>
                        </a:spcAft>
                      </a:pPr>
                      <a:r>
                        <a:rPr lang="en-AU"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Three</a:t>
                      </a:r>
                      <a:r>
                        <a:rPr lang="en-AU"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essential Building Blocks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extLst>
                  <a:ext uri="{0D108BD9-81ED-4DB2-BD59-A6C34878D82A}">
                    <a16:rowId xmlns:a16="http://schemas.microsoft.com/office/drawing/2014/main" val="644321760"/>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(E) Idea?</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371335"/>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(F) Data?</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249635"/>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(G) Tools?</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1713672"/>
                  </a:ext>
                </a:extLst>
              </a:tr>
              <a:tr h="268813">
                <a:tc>
                  <a:txBody>
                    <a:bodyPr/>
                    <a:lstStyle/>
                    <a:p>
                      <a:pPr>
                        <a:lnSpc>
                          <a:spcPct val="107000"/>
                        </a:lnSpc>
                        <a:spcAft>
                          <a:spcPts val="800"/>
                        </a:spcAft>
                      </a:pPr>
                      <a:r>
                        <a:rPr lang="en-AU"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TWO</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nSpc>
                          <a:spcPct val="107000"/>
                        </a:lnSpc>
                        <a:spcAft>
                          <a:spcPts val="800"/>
                        </a:spcAft>
                      </a:pPr>
                      <a:r>
                        <a:rPr lang="en-AU"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Two</a:t>
                      </a:r>
                      <a:r>
                        <a:rPr lang="en-AU"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key questions</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249420232"/>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(H) What’s New?</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596233"/>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(I) So What?</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194165"/>
                  </a:ext>
                </a:extLst>
              </a:tr>
              <a:tr h="268813">
                <a:tc>
                  <a:txBody>
                    <a:bodyPr/>
                    <a:lstStyle/>
                    <a:p>
                      <a:pPr>
                        <a:lnSpc>
                          <a:spcPct val="107000"/>
                        </a:lnSpc>
                        <a:spcAft>
                          <a:spcPts val="800"/>
                        </a:spcAft>
                      </a:pPr>
                      <a:r>
                        <a:rPr lang="en-AU"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ONE</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07000"/>
                        </a:lnSpc>
                        <a:spcAft>
                          <a:spcPts val="800"/>
                        </a:spcAft>
                      </a:pPr>
                      <a:r>
                        <a:rPr lang="en-AU"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One</a:t>
                      </a:r>
                      <a:r>
                        <a:rPr lang="en-AU"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bottom line</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247700210"/>
                  </a:ext>
                </a:extLst>
              </a:tr>
              <a:tr h="268813">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(J) Contribution?</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538605"/>
                  </a:ext>
                </a:extLst>
              </a:tr>
              <a:tr h="342508">
                <a:tc>
                  <a:txBody>
                    <a:bodyPr/>
                    <a:lstStyle/>
                    <a:p>
                      <a:pPr>
                        <a:lnSpc>
                          <a:spcPct val="107000"/>
                        </a:lnSpc>
                        <a:spcAft>
                          <a:spcPts val="800"/>
                        </a:spcAft>
                      </a:pPr>
                      <a:r>
                        <a:rPr lang="en-AU" sz="2000" b="1">
                          <a:effectLst/>
                          <a:latin typeface="Times New Roman" panose="02020603050405020304" pitchFamily="18" charset="0"/>
                          <a:ea typeface="Calibri" panose="020F0502020204030204" pitchFamily="34" charset="0"/>
                          <a:cs typeface="Times New Roman" panose="02020603050405020304" pitchFamily="18" charset="0"/>
                        </a:rPr>
                        <a:t>(K) Other Considerations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AU"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2427254"/>
                  </a:ext>
                </a:extLst>
              </a:tr>
            </a:tbl>
          </a:graphicData>
        </a:graphic>
      </p:graphicFrame>
    </p:spTree>
    <p:extLst>
      <p:ext uri="{BB962C8B-B14F-4D97-AF65-F5344CB8AC3E}">
        <p14:creationId xmlns:p14="http://schemas.microsoft.com/office/powerpoint/2010/main" val="3729030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C67E-BC52-1E0A-2E48-05D579BCB0F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57002876-1C54-9B83-A2AE-EA85A743DE06}"/>
              </a:ext>
            </a:extLst>
          </p:cNvPr>
          <p:cNvSpPr>
            <a:spLocks noGrp="1"/>
          </p:cNvSpPr>
          <p:nvPr>
            <p:ph idx="1"/>
          </p:nvPr>
        </p:nvSpPr>
        <p:spPr/>
        <p:txBody>
          <a:bodyPr/>
          <a:lstStyle/>
          <a:p>
            <a:endParaRPr lang="en-AU" dirty="0"/>
          </a:p>
        </p:txBody>
      </p:sp>
      <p:sp>
        <p:nvSpPr>
          <p:cNvPr id="4" name="Slide Number Placeholder 3">
            <a:extLst>
              <a:ext uri="{FF2B5EF4-FFF2-40B4-BE49-F238E27FC236}">
                <a16:creationId xmlns:a16="http://schemas.microsoft.com/office/drawing/2014/main" id="{595AA641-4BFC-4A1A-E744-92A6798E668D}"/>
              </a:ext>
            </a:extLst>
          </p:cNvPr>
          <p:cNvSpPr>
            <a:spLocks noGrp="1"/>
          </p:cNvSpPr>
          <p:nvPr>
            <p:ph type="sldNum" sz="quarter" idx="12"/>
          </p:nvPr>
        </p:nvSpPr>
        <p:spPr/>
        <p:txBody>
          <a:bodyPr/>
          <a:lstStyle/>
          <a:p>
            <a:fld id="{888045C2-2A5E-9446-A2F1-C3FE2B19E8F1}" type="slidenum">
              <a:rPr lang="en-US" smtClean="0"/>
              <a:t>50</a:t>
            </a:fld>
            <a:endParaRPr lang="en-US"/>
          </a:p>
        </p:txBody>
      </p:sp>
      <p:pic>
        <p:nvPicPr>
          <p:cNvPr id="6" name="Picture 5">
            <a:extLst>
              <a:ext uri="{FF2B5EF4-FFF2-40B4-BE49-F238E27FC236}">
                <a16:creationId xmlns:a16="http://schemas.microsoft.com/office/drawing/2014/main" id="{0028289B-1D1C-1246-CAE9-60958254E42A}"/>
              </a:ext>
            </a:extLst>
          </p:cNvPr>
          <p:cNvPicPr>
            <a:picLocks noChangeAspect="1"/>
          </p:cNvPicPr>
          <p:nvPr/>
        </p:nvPicPr>
        <p:blipFill>
          <a:blip r:embed="rId2"/>
          <a:stretch>
            <a:fillRect/>
          </a:stretch>
        </p:blipFill>
        <p:spPr>
          <a:xfrm>
            <a:off x="3004457" y="831244"/>
            <a:ext cx="5769429" cy="4847923"/>
          </a:xfrm>
          <a:prstGeom prst="rect">
            <a:avLst/>
          </a:prstGeom>
        </p:spPr>
      </p:pic>
    </p:spTree>
    <p:extLst>
      <p:ext uri="{BB962C8B-B14F-4D97-AF65-F5344CB8AC3E}">
        <p14:creationId xmlns:p14="http://schemas.microsoft.com/office/powerpoint/2010/main" val="1733989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FE102-051C-EB64-D6DD-39BEA60FCF07}"/>
              </a:ext>
            </a:extLst>
          </p:cNvPr>
          <p:cNvSpPr>
            <a:spLocks noGrp="1"/>
          </p:cNvSpPr>
          <p:nvPr>
            <p:ph type="title"/>
          </p:nvPr>
        </p:nvSpPr>
        <p:spPr/>
        <p:txBody>
          <a:bodyPr/>
          <a:lstStyle/>
          <a:p>
            <a:r>
              <a:rPr lang="en-AU" dirty="0">
                <a:solidFill>
                  <a:srgbClr val="FF0000"/>
                </a:solidFill>
              </a:rPr>
              <a:t>Step 2a: Enter your email</a:t>
            </a:r>
          </a:p>
        </p:txBody>
      </p:sp>
      <p:pic>
        <p:nvPicPr>
          <p:cNvPr id="8" name="Content Placeholder 7">
            <a:extLst>
              <a:ext uri="{FF2B5EF4-FFF2-40B4-BE49-F238E27FC236}">
                <a16:creationId xmlns:a16="http://schemas.microsoft.com/office/drawing/2014/main" id="{7C23DCA2-F7B2-3670-73EF-32F11C996CAF}"/>
              </a:ext>
            </a:extLst>
          </p:cNvPr>
          <p:cNvPicPr>
            <a:picLocks noGrp="1" noChangeAspect="1"/>
          </p:cNvPicPr>
          <p:nvPr>
            <p:ph idx="1"/>
          </p:nvPr>
        </p:nvPicPr>
        <p:blipFill>
          <a:blip r:embed="rId2"/>
          <a:stretch>
            <a:fillRect/>
          </a:stretch>
        </p:blipFill>
        <p:spPr>
          <a:xfrm>
            <a:off x="3407392" y="1825625"/>
            <a:ext cx="5377216" cy="4351338"/>
          </a:xfrm>
        </p:spPr>
      </p:pic>
      <p:sp>
        <p:nvSpPr>
          <p:cNvPr id="4" name="Slide Number Placeholder 3">
            <a:extLst>
              <a:ext uri="{FF2B5EF4-FFF2-40B4-BE49-F238E27FC236}">
                <a16:creationId xmlns:a16="http://schemas.microsoft.com/office/drawing/2014/main" id="{C25067BB-469D-86D2-BCA0-A227F53C6380}"/>
              </a:ext>
            </a:extLst>
          </p:cNvPr>
          <p:cNvSpPr>
            <a:spLocks noGrp="1"/>
          </p:cNvSpPr>
          <p:nvPr>
            <p:ph type="sldNum" sz="quarter" idx="12"/>
          </p:nvPr>
        </p:nvSpPr>
        <p:spPr/>
        <p:txBody>
          <a:bodyPr/>
          <a:lstStyle/>
          <a:p>
            <a:fld id="{888045C2-2A5E-9446-A2F1-C3FE2B19E8F1}" type="slidenum">
              <a:rPr lang="en-US" smtClean="0"/>
              <a:t>51</a:t>
            </a:fld>
            <a:endParaRPr lang="en-US"/>
          </a:p>
        </p:txBody>
      </p:sp>
    </p:spTree>
    <p:extLst>
      <p:ext uri="{BB962C8B-B14F-4D97-AF65-F5344CB8AC3E}">
        <p14:creationId xmlns:p14="http://schemas.microsoft.com/office/powerpoint/2010/main" val="4727336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28D2-D9F1-9C8D-2F4E-CB96270AF539}"/>
              </a:ext>
            </a:extLst>
          </p:cNvPr>
          <p:cNvSpPr>
            <a:spLocks noGrp="1"/>
          </p:cNvSpPr>
          <p:nvPr>
            <p:ph type="title"/>
          </p:nvPr>
        </p:nvSpPr>
        <p:spPr>
          <a:xfrm>
            <a:off x="566057" y="365125"/>
            <a:ext cx="11168743" cy="1325563"/>
          </a:xfrm>
        </p:spPr>
        <p:txBody>
          <a:bodyPr/>
          <a:lstStyle/>
          <a:p>
            <a:r>
              <a:rPr lang="en-AU" dirty="0">
                <a:solidFill>
                  <a:srgbClr val="FF0000"/>
                </a:solidFill>
              </a:rPr>
              <a:t>Step 2b: Agree to Terms of Service and Privacy</a:t>
            </a:r>
          </a:p>
        </p:txBody>
      </p:sp>
      <p:sp>
        <p:nvSpPr>
          <p:cNvPr id="4" name="Slide Number Placeholder 3">
            <a:extLst>
              <a:ext uri="{FF2B5EF4-FFF2-40B4-BE49-F238E27FC236}">
                <a16:creationId xmlns:a16="http://schemas.microsoft.com/office/drawing/2014/main" id="{DF701B6D-751E-D780-FE04-098C6AAEFBE4}"/>
              </a:ext>
            </a:extLst>
          </p:cNvPr>
          <p:cNvSpPr>
            <a:spLocks noGrp="1"/>
          </p:cNvSpPr>
          <p:nvPr>
            <p:ph type="sldNum" sz="quarter" idx="12"/>
          </p:nvPr>
        </p:nvSpPr>
        <p:spPr/>
        <p:txBody>
          <a:bodyPr/>
          <a:lstStyle/>
          <a:p>
            <a:fld id="{888045C2-2A5E-9446-A2F1-C3FE2B19E8F1}" type="slidenum">
              <a:rPr lang="en-US" smtClean="0"/>
              <a:t>52</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FADDC2B4-0BE5-3F25-4644-0C44B6842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7766" y="1796143"/>
            <a:ext cx="9964147" cy="4309816"/>
          </a:xfrm>
          <a:prstGeom prst="rect">
            <a:avLst/>
          </a:prstGeom>
          <a:noFill/>
          <a:ln>
            <a:noFill/>
          </a:ln>
        </p:spPr>
      </p:pic>
    </p:spTree>
    <p:extLst>
      <p:ext uri="{BB962C8B-B14F-4D97-AF65-F5344CB8AC3E}">
        <p14:creationId xmlns:p14="http://schemas.microsoft.com/office/powerpoint/2010/main" val="624933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3CB2C-DDAF-5315-D95B-FE5C887306F0}"/>
              </a:ext>
            </a:extLst>
          </p:cNvPr>
          <p:cNvSpPr>
            <a:spLocks noGrp="1"/>
          </p:cNvSpPr>
          <p:nvPr>
            <p:ph type="title"/>
          </p:nvPr>
        </p:nvSpPr>
        <p:spPr>
          <a:xfrm>
            <a:off x="391886" y="365125"/>
            <a:ext cx="11277600" cy="766989"/>
          </a:xfrm>
        </p:spPr>
        <p:txBody>
          <a:bodyPr>
            <a:normAutofit/>
          </a:bodyPr>
          <a:lstStyle/>
          <a:p>
            <a:r>
              <a:rPr lang="en-AU" sz="3600" dirty="0">
                <a:solidFill>
                  <a:srgbClr val="FF0000"/>
                </a:solidFill>
              </a:rPr>
              <a:t>Step 2c: Check your inbox (including Spam or junk folder)</a:t>
            </a:r>
          </a:p>
        </p:txBody>
      </p:sp>
      <p:sp>
        <p:nvSpPr>
          <p:cNvPr id="4" name="Slide Number Placeholder 3">
            <a:extLst>
              <a:ext uri="{FF2B5EF4-FFF2-40B4-BE49-F238E27FC236}">
                <a16:creationId xmlns:a16="http://schemas.microsoft.com/office/drawing/2014/main" id="{6C76BE58-D92F-E541-EA73-D159F8752D77}"/>
              </a:ext>
            </a:extLst>
          </p:cNvPr>
          <p:cNvSpPr>
            <a:spLocks noGrp="1"/>
          </p:cNvSpPr>
          <p:nvPr>
            <p:ph type="sldNum" sz="quarter" idx="12"/>
          </p:nvPr>
        </p:nvSpPr>
        <p:spPr/>
        <p:txBody>
          <a:bodyPr/>
          <a:lstStyle/>
          <a:p>
            <a:fld id="{888045C2-2A5E-9446-A2F1-C3FE2B19E8F1}" type="slidenum">
              <a:rPr lang="en-US" smtClean="0"/>
              <a:t>53</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A838E9E5-8A82-6315-2FE2-E91A6287CDD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3371" y="1310953"/>
            <a:ext cx="9492343" cy="5430503"/>
          </a:xfrm>
          <a:prstGeom prst="rect">
            <a:avLst/>
          </a:prstGeom>
          <a:noFill/>
          <a:ln>
            <a:noFill/>
          </a:ln>
        </p:spPr>
      </p:pic>
    </p:spTree>
    <p:extLst>
      <p:ext uri="{BB962C8B-B14F-4D97-AF65-F5344CB8AC3E}">
        <p14:creationId xmlns:p14="http://schemas.microsoft.com/office/powerpoint/2010/main" val="350387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C578-CC5C-A473-501C-2A5B4442F03C}"/>
              </a:ext>
            </a:extLst>
          </p:cNvPr>
          <p:cNvSpPr>
            <a:spLocks noGrp="1"/>
          </p:cNvSpPr>
          <p:nvPr>
            <p:ph type="title"/>
          </p:nvPr>
        </p:nvSpPr>
        <p:spPr/>
        <p:txBody>
          <a:bodyPr/>
          <a:lstStyle/>
          <a:p>
            <a:r>
              <a:rPr lang="en-AU" dirty="0">
                <a:solidFill>
                  <a:srgbClr val="FF0000"/>
                </a:solidFill>
              </a:rPr>
              <a:t>Step 2d: Copy Security Token</a:t>
            </a:r>
          </a:p>
        </p:txBody>
      </p:sp>
      <p:sp>
        <p:nvSpPr>
          <p:cNvPr id="4" name="Slide Number Placeholder 3">
            <a:extLst>
              <a:ext uri="{FF2B5EF4-FFF2-40B4-BE49-F238E27FC236}">
                <a16:creationId xmlns:a16="http://schemas.microsoft.com/office/drawing/2014/main" id="{CCC91950-2A81-8B35-CFC0-6B6EAAE84558}"/>
              </a:ext>
            </a:extLst>
          </p:cNvPr>
          <p:cNvSpPr>
            <a:spLocks noGrp="1"/>
          </p:cNvSpPr>
          <p:nvPr>
            <p:ph type="sldNum" sz="quarter" idx="12"/>
          </p:nvPr>
        </p:nvSpPr>
        <p:spPr/>
        <p:txBody>
          <a:bodyPr/>
          <a:lstStyle/>
          <a:p>
            <a:fld id="{888045C2-2A5E-9446-A2F1-C3FE2B19E8F1}" type="slidenum">
              <a:rPr lang="en-US" smtClean="0"/>
              <a:t>54</a:t>
            </a:fld>
            <a:endParaRPr lang="en-US"/>
          </a:p>
        </p:txBody>
      </p:sp>
      <p:pic>
        <p:nvPicPr>
          <p:cNvPr id="5" name="Content Placeholder 4" descr="Graphical user interface, application, Teams&#10;&#10;Description automatically generated">
            <a:extLst>
              <a:ext uri="{FF2B5EF4-FFF2-40B4-BE49-F238E27FC236}">
                <a16:creationId xmlns:a16="http://schemas.microsoft.com/office/drawing/2014/main" id="{5C197BC5-9F90-97B5-C4C3-6C3E6E849C4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2312" y="1825625"/>
            <a:ext cx="6247375" cy="4351338"/>
          </a:xfrm>
          <a:prstGeom prst="rect">
            <a:avLst/>
          </a:prstGeom>
          <a:noFill/>
          <a:ln>
            <a:noFill/>
          </a:ln>
        </p:spPr>
      </p:pic>
    </p:spTree>
    <p:extLst>
      <p:ext uri="{BB962C8B-B14F-4D97-AF65-F5344CB8AC3E}">
        <p14:creationId xmlns:p14="http://schemas.microsoft.com/office/powerpoint/2010/main" val="3086941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FA36-E658-14A5-3A78-E10867DB7AF4}"/>
              </a:ext>
            </a:extLst>
          </p:cNvPr>
          <p:cNvSpPr>
            <a:spLocks noGrp="1"/>
          </p:cNvSpPr>
          <p:nvPr>
            <p:ph type="title"/>
          </p:nvPr>
        </p:nvSpPr>
        <p:spPr>
          <a:xfrm>
            <a:off x="838200" y="365126"/>
            <a:ext cx="10515600" cy="897618"/>
          </a:xfrm>
        </p:spPr>
        <p:txBody>
          <a:bodyPr/>
          <a:lstStyle/>
          <a:p>
            <a:r>
              <a:rPr lang="en-AU" dirty="0">
                <a:solidFill>
                  <a:srgbClr val="FF0000"/>
                </a:solidFill>
              </a:rPr>
              <a:t>Step 2e: Enter Security Token</a:t>
            </a:r>
          </a:p>
        </p:txBody>
      </p:sp>
      <p:sp>
        <p:nvSpPr>
          <p:cNvPr id="4" name="Slide Number Placeholder 3">
            <a:extLst>
              <a:ext uri="{FF2B5EF4-FFF2-40B4-BE49-F238E27FC236}">
                <a16:creationId xmlns:a16="http://schemas.microsoft.com/office/drawing/2014/main" id="{6B1A0D66-1DAB-F38D-D8D1-3145493FA7E5}"/>
              </a:ext>
            </a:extLst>
          </p:cNvPr>
          <p:cNvSpPr>
            <a:spLocks noGrp="1"/>
          </p:cNvSpPr>
          <p:nvPr>
            <p:ph type="sldNum" sz="quarter" idx="12"/>
          </p:nvPr>
        </p:nvSpPr>
        <p:spPr/>
        <p:txBody>
          <a:bodyPr/>
          <a:lstStyle/>
          <a:p>
            <a:fld id="{888045C2-2A5E-9446-A2F1-C3FE2B19E8F1}" type="slidenum">
              <a:rPr lang="en-US" smtClean="0"/>
              <a:t>55</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9070CBFD-0E76-24DD-06C3-75012FC8B6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442578"/>
            <a:ext cx="8588829" cy="4972480"/>
          </a:xfrm>
          <a:prstGeom prst="rect">
            <a:avLst/>
          </a:prstGeom>
          <a:noFill/>
          <a:ln>
            <a:noFill/>
          </a:ln>
        </p:spPr>
      </p:pic>
    </p:spTree>
    <p:extLst>
      <p:ext uri="{BB962C8B-B14F-4D97-AF65-F5344CB8AC3E}">
        <p14:creationId xmlns:p14="http://schemas.microsoft.com/office/powerpoint/2010/main" val="3848912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FD09-8ECB-F1EF-BCE3-5201A78A5751}"/>
              </a:ext>
            </a:extLst>
          </p:cNvPr>
          <p:cNvSpPr>
            <a:spLocks noGrp="1"/>
          </p:cNvSpPr>
          <p:nvPr>
            <p:ph type="title"/>
          </p:nvPr>
        </p:nvSpPr>
        <p:spPr/>
        <p:txBody>
          <a:bodyPr>
            <a:normAutofit/>
          </a:bodyPr>
          <a:lstStyle/>
          <a:p>
            <a:r>
              <a:rPr lang="en-AU" sz="4000" dirty="0">
                <a:solidFill>
                  <a:srgbClr val="FF0000"/>
                </a:solidFill>
              </a:rPr>
              <a:t>Step 2f: Create Account – Additional Information</a:t>
            </a:r>
          </a:p>
        </p:txBody>
      </p:sp>
      <p:sp>
        <p:nvSpPr>
          <p:cNvPr id="4" name="Slide Number Placeholder 3">
            <a:extLst>
              <a:ext uri="{FF2B5EF4-FFF2-40B4-BE49-F238E27FC236}">
                <a16:creationId xmlns:a16="http://schemas.microsoft.com/office/drawing/2014/main" id="{6AE9F910-B23B-A9B1-B3DD-668D37C07366}"/>
              </a:ext>
            </a:extLst>
          </p:cNvPr>
          <p:cNvSpPr>
            <a:spLocks noGrp="1"/>
          </p:cNvSpPr>
          <p:nvPr>
            <p:ph type="sldNum" sz="quarter" idx="12"/>
          </p:nvPr>
        </p:nvSpPr>
        <p:spPr/>
        <p:txBody>
          <a:bodyPr/>
          <a:lstStyle/>
          <a:p>
            <a:fld id="{888045C2-2A5E-9446-A2F1-C3FE2B19E8F1}" type="slidenum">
              <a:rPr lang="en-US" smtClean="0"/>
              <a:t>56</a:t>
            </a:fld>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5256B9AB-5FA3-C690-9CDD-A340C68A3F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54629" y="1315406"/>
            <a:ext cx="8752114" cy="5292781"/>
          </a:xfrm>
          <a:prstGeom prst="rect">
            <a:avLst/>
          </a:prstGeom>
          <a:noFill/>
          <a:ln>
            <a:noFill/>
          </a:ln>
        </p:spPr>
      </p:pic>
    </p:spTree>
    <p:extLst>
      <p:ext uri="{BB962C8B-B14F-4D97-AF65-F5344CB8AC3E}">
        <p14:creationId xmlns:p14="http://schemas.microsoft.com/office/powerpoint/2010/main" val="2904330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6601-9159-DCEE-2AB0-ECB9447122CF}"/>
              </a:ext>
            </a:extLst>
          </p:cNvPr>
          <p:cNvSpPr>
            <a:spLocks noGrp="1"/>
          </p:cNvSpPr>
          <p:nvPr>
            <p:ph type="title"/>
          </p:nvPr>
        </p:nvSpPr>
        <p:spPr>
          <a:xfrm>
            <a:off x="544286" y="365125"/>
            <a:ext cx="10809514" cy="1325563"/>
          </a:xfrm>
        </p:spPr>
        <p:txBody>
          <a:bodyPr>
            <a:normAutofit/>
          </a:bodyPr>
          <a:lstStyle/>
          <a:p>
            <a:r>
              <a:rPr lang="en-AU" sz="4000" dirty="0">
                <a:solidFill>
                  <a:srgbClr val="FF0000"/>
                </a:solidFill>
              </a:rPr>
              <a:t>Step 2g: Account Creation Successful – Select Login</a:t>
            </a:r>
          </a:p>
        </p:txBody>
      </p:sp>
      <p:sp>
        <p:nvSpPr>
          <p:cNvPr id="4" name="Slide Number Placeholder 3">
            <a:extLst>
              <a:ext uri="{FF2B5EF4-FFF2-40B4-BE49-F238E27FC236}">
                <a16:creationId xmlns:a16="http://schemas.microsoft.com/office/drawing/2014/main" id="{31445D74-6534-D28F-C0B1-7979D62B02F0}"/>
              </a:ext>
            </a:extLst>
          </p:cNvPr>
          <p:cNvSpPr>
            <a:spLocks noGrp="1"/>
          </p:cNvSpPr>
          <p:nvPr>
            <p:ph type="sldNum" sz="quarter" idx="12"/>
          </p:nvPr>
        </p:nvSpPr>
        <p:spPr/>
        <p:txBody>
          <a:bodyPr/>
          <a:lstStyle/>
          <a:p>
            <a:fld id="{888045C2-2A5E-9446-A2F1-C3FE2B19E8F1}" type="slidenum">
              <a:rPr lang="en-US" smtClean="0"/>
              <a:t>57</a:t>
            </a:fld>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3486CABC-6237-8835-2CA3-680EF6E26A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88190"/>
            <a:ext cx="10390327" cy="4571096"/>
          </a:xfrm>
          <a:prstGeom prst="rect">
            <a:avLst/>
          </a:prstGeom>
          <a:noFill/>
          <a:ln>
            <a:noFill/>
          </a:ln>
        </p:spPr>
      </p:pic>
    </p:spTree>
    <p:extLst>
      <p:ext uri="{BB962C8B-B14F-4D97-AF65-F5344CB8AC3E}">
        <p14:creationId xmlns:p14="http://schemas.microsoft.com/office/powerpoint/2010/main" val="1783949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CD68-F7BA-5965-8F2E-A0637823F733}"/>
              </a:ext>
            </a:extLst>
          </p:cNvPr>
          <p:cNvSpPr>
            <a:spLocks noGrp="1"/>
          </p:cNvSpPr>
          <p:nvPr>
            <p:ph type="title"/>
          </p:nvPr>
        </p:nvSpPr>
        <p:spPr>
          <a:xfrm>
            <a:off x="838200" y="365125"/>
            <a:ext cx="10515600" cy="788761"/>
          </a:xfrm>
        </p:spPr>
        <p:txBody>
          <a:bodyPr/>
          <a:lstStyle/>
          <a:p>
            <a:r>
              <a:rPr lang="en-AU" dirty="0">
                <a:solidFill>
                  <a:srgbClr val="FF0000"/>
                </a:solidFill>
              </a:rPr>
              <a:t>Step 2h: Select Sign in</a:t>
            </a:r>
          </a:p>
        </p:txBody>
      </p:sp>
      <p:sp>
        <p:nvSpPr>
          <p:cNvPr id="4" name="Slide Number Placeholder 3">
            <a:extLst>
              <a:ext uri="{FF2B5EF4-FFF2-40B4-BE49-F238E27FC236}">
                <a16:creationId xmlns:a16="http://schemas.microsoft.com/office/drawing/2014/main" id="{5D877064-8643-362D-6003-1259BBF4BDF6}"/>
              </a:ext>
            </a:extLst>
          </p:cNvPr>
          <p:cNvSpPr>
            <a:spLocks noGrp="1"/>
          </p:cNvSpPr>
          <p:nvPr>
            <p:ph type="sldNum" sz="quarter" idx="12"/>
          </p:nvPr>
        </p:nvSpPr>
        <p:spPr/>
        <p:txBody>
          <a:bodyPr/>
          <a:lstStyle/>
          <a:p>
            <a:fld id="{888045C2-2A5E-9446-A2F1-C3FE2B19E8F1}" type="slidenum">
              <a:rPr lang="en-US" smtClean="0"/>
              <a:t>58</a:t>
            </a:fld>
            <a:endParaRPr lang="en-US"/>
          </a:p>
        </p:txBody>
      </p:sp>
      <p:pic>
        <p:nvPicPr>
          <p:cNvPr id="5" name="Content Placeholder 4" descr="Graphical user interface, application, website&#10;&#10;Description automatically generated">
            <a:extLst>
              <a:ext uri="{FF2B5EF4-FFF2-40B4-BE49-F238E27FC236}">
                <a16:creationId xmlns:a16="http://schemas.microsoft.com/office/drawing/2014/main" id="{D5D0746A-73FF-EB0E-CDBA-543E8148313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9343" y="1349575"/>
            <a:ext cx="3156857" cy="5377612"/>
          </a:xfrm>
          <a:prstGeom prst="rect">
            <a:avLst/>
          </a:prstGeom>
          <a:noFill/>
          <a:ln>
            <a:noFill/>
          </a:ln>
        </p:spPr>
      </p:pic>
    </p:spTree>
    <p:extLst>
      <p:ext uri="{BB962C8B-B14F-4D97-AF65-F5344CB8AC3E}">
        <p14:creationId xmlns:p14="http://schemas.microsoft.com/office/powerpoint/2010/main" val="716668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1D78-E076-C62B-0C61-A106B443B82D}"/>
              </a:ext>
            </a:extLst>
          </p:cNvPr>
          <p:cNvSpPr>
            <a:spLocks noGrp="1"/>
          </p:cNvSpPr>
          <p:nvPr>
            <p:ph type="title"/>
          </p:nvPr>
        </p:nvSpPr>
        <p:spPr>
          <a:xfrm>
            <a:off x="838200" y="365126"/>
            <a:ext cx="10515600" cy="592818"/>
          </a:xfrm>
        </p:spPr>
        <p:txBody>
          <a:bodyPr>
            <a:normAutofit fontScale="90000"/>
          </a:bodyPr>
          <a:lstStyle/>
          <a:p>
            <a:r>
              <a:rPr lang="en-AU" dirty="0">
                <a:solidFill>
                  <a:srgbClr val="FF0000"/>
                </a:solidFill>
              </a:rPr>
              <a:t>Step 2i: Enter Email and password to sign in</a:t>
            </a:r>
          </a:p>
        </p:txBody>
      </p:sp>
      <p:sp>
        <p:nvSpPr>
          <p:cNvPr id="4" name="Slide Number Placeholder 3">
            <a:extLst>
              <a:ext uri="{FF2B5EF4-FFF2-40B4-BE49-F238E27FC236}">
                <a16:creationId xmlns:a16="http://schemas.microsoft.com/office/drawing/2014/main" id="{D0492220-D3A1-B96D-19C3-F0FE993DE26E}"/>
              </a:ext>
            </a:extLst>
          </p:cNvPr>
          <p:cNvSpPr>
            <a:spLocks noGrp="1"/>
          </p:cNvSpPr>
          <p:nvPr>
            <p:ph type="sldNum" sz="quarter" idx="12"/>
          </p:nvPr>
        </p:nvSpPr>
        <p:spPr/>
        <p:txBody>
          <a:bodyPr/>
          <a:lstStyle/>
          <a:p>
            <a:fld id="{888045C2-2A5E-9446-A2F1-C3FE2B19E8F1}" type="slidenum">
              <a:rPr lang="en-US" smtClean="0"/>
              <a:t>59</a:t>
            </a:fld>
            <a:endParaRPr lang="en-US"/>
          </a:p>
        </p:txBody>
      </p:sp>
      <p:pic>
        <p:nvPicPr>
          <p:cNvPr id="5" name="Content Placeholder 4" descr="Graphical user interface&#10;&#10;Description automatically generated">
            <a:extLst>
              <a:ext uri="{FF2B5EF4-FFF2-40B4-BE49-F238E27FC236}">
                <a16:creationId xmlns:a16="http://schemas.microsoft.com/office/drawing/2014/main" id="{E52F8C88-A4A9-39BB-113C-A17885191D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86199" y="989715"/>
            <a:ext cx="3635829" cy="5606924"/>
          </a:xfrm>
          <a:prstGeom prst="rect">
            <a:avLst/>
          </a:prstGeom>
          <a:noFill/>
          <a:ln>
            <a:noFill/>
          </a:ln>
        </p:spPr>
      </p:pic>
    </p:spTree>
    <p:extLst>
      <p:ext uri="{BB962C8B-B14F-4D97-AF65-F5344CB8AC3E}">
        <p14:creationId xmlns:p14="http://schemas.microsoft.com/office/powerpoint/2010/main" val="729080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7DE8-5F9C-EE31-276D-B029966F7ECD}"/>
              </a:ext>
            </a:extLst>
          </p:cNvPr>
          <p:cNvSpPr>
            <a:spLocks noGrp="1"/>
          </p:cNvSpPr>
          <p:nvPr>
            <p:ph type="title"/>
          </p:nvPr>
        </p:nvSpPr>
        <p:spPr/>
        <p:txBody>
          <a:bodyPr/>
          <a:lstStyle/>
          <a:p>
            <a:r>
              <a:rPr lang="en-AU" dirty="0"/>
              <a:t>… “spoiler alert” …!</a:t>
            </a:r>
          </a:p>
        </p:txBody>
      </p:sp>
      <p:sp>
        <p:nvSpPr>
          <p:cNvPr id="3" name="Content Placeholder 2">
            <a:extLst>
              <a:ext uri="{FF2B5EF4-FFF2-40B4-BE49-F238E27FC236}">
                <a16:creationId xmlns:a16="http://schemas.microsoft.com/office/drawing/2014/main" id="{280AA1AC-C0D3-0327-4D89-9C87C8969F94}"/>
              </a:ext>
            </a:extLst>
          </p:cNvPr>
          <p:cNvSpPr>
            <a:spLocks noGrp="1"/>
          </p:cNvSpPr>
          <p:nvPr>
            <p:ph idx="1"/>
          </p:nvPr>
        </p:nvSpPr>
        <p:spPr>
          <a:xfrm>
            <a:off x="838200" y="2542903"/>
            <a:ext cx="10515600" cy="3634060"/>
          </a:xfrm>
        </p:spPr>
        <p:txBody>
          <a:bodyPr>
            <a:normAutofit/>
          </a:bodyPr>
          <a:lstStyle/>
          <a:p>
            <a:pPr marL="0" indent="0">
              <a:buNone/>
            </a:pPr>
            <a:r>
              <a:rPr lang="en-AU" sz="3600" dirty="0"/>
              <a:t>…using the PRF is </a:t>
            </a:r>
            <a:r>
              <a:rPr lang="en-AU" sz="3600" dirty="0">
                <a:highlight>
                  <a:srgbClr val="FFFF00"/>
                </a:highlight>
              </a:rPr>
              <a:t>NOT a “form –filling” </a:t>
            </a:r>
            <a:r>
              <a:rPr lang="en-AU" sz="3600" dirty="0"/>
              <a:t>exercise!</a:t>
            </a:r>
          </a:p>
        </p:txBody>
      </p:sp>
      <p:sp>
        <p:nvSpPr>
          <p:cNvPr id="4" name="Slide Number Placeholder 3">
            <a:extLst>
              <a:ext uri="{FF2B5EF4-FFF2-40B4-BE49-F238E27FC236}">
                <a16:creationId xmlns:a16="http://schemas.microsoft.com/office/drawing/2014/main" id="{B57AF62E-5174-7093-770D-796D2ECB1230}"/>
              </a:ext>
            </a:extLst>
          </p:cNvPr>
          <p:cNvSpPr>
            <a:spLocks noGrp="1"/>
          </p:cNvSpPr>
          <p:nvPr>
            <p:ph type="sldNum" sz="quarter" idx="12"/>
          </p:nvPr>
        </p:nvSpPr>
        <p:spPr/>
        <p:txBody>
          <a:bodyPr/>
          <a:lstStyle/>
          <a:p>
            <a:fld id="{888045C2-2A5E-9446-A2F1-C3FE2B19E8F1}" type="slidenum">
              <a:rPr lang="en-US" smtClean="0"/>
              <a:t>6</a:t>
            </a:fld>
            <a:endParaRPr lang="en-US"/>
          </a:p>
        </p:txBody>
      </p:sp>
    </p:spTree>
    <p:extLst>
      <p:ext uri="{BB962C8B-B14F-4D97-AF65-F5344CB8AC3E}">
        <p14:creationId xmlns:p14="http://schemas.microsoft.com/office/powerpoint/2010/main" val="3132892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E617623-C8AC-E003-83E4-9D068B9D070A}"/>
              </a:ext>
            </a:extLst>
          </p:cNvPr>
          <p:cNvPicPr>
            <a:picLocks noGrp="1" noChangeAspect="1"/>
          </p:cNvPicPr>
          <p:nvPr>
            <p:ph idx="1"/>
          </p:nvPr>
        </p:nvPicPr>
        <p:blipFill>
          <a:blip r:embed="rId2"/>
          <a:stretch>
            <a:fillRect/>
          </a:stretch>
        </p:blipFill>
        <p:spPr>
          <a:xfrm>
            <a:off x="5213127" y="643468"/>
            <a:ext cx="3496989" cy="5571066"/>
          </a:xfrm>
          <a:prstGeom prst="rect">
            <a:avLst/>
          </a:prstGeom>
        </p:spPr>
      </p:pic>
      <p:sp>
        <p:nvSpPr>
          <p:cNvPr id="4" name="Slide Number Placeholder 3">
            <a:extLst>
              <a:ext uri="{FF2B5EF4-FFF2-40B4-BE49-F238E27FC236}">
                <a16:creationId xmlns:a16="http://schemas.microsoft.com/office/drawing/2014/main" id="{B7DBE566-81D9-5126-338D-5DB25821D0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60</a:t>
            </a:fld>
            <a:endParaRPr lang="en-US"/>
          </a:p>
        </p:txBody>
      </p:sp>
    </p:spTree>
    <p:extLst>
      <p:ext uri="{BB962C8B-B14F-4D97-AF65-F5344CB8AC3E}">
        <p14:creationId xmlns:p14="http://schemas.microsoft.com/office/powerpoint/2010/main" val="2749215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B623-51A4-3835-9B5D-B76B5D1FCF4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E23D2CC-0C18-FB7F-FE44-F014D8BC8108}"/>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C43BD6C2-2A85-91E9-40A5-9277FD313755}"/>
              </a:ext>
            </a:extLst>
          </p:cNvPr>
          <p:cNvSpPr>
            <a:spLocks noGrp="1"/>
          </p:cNvSpPr>
          <p:nvPr>
            <p:ph type="sldNum" sz="quarter" idx="12"/>
          </p:nvPr>
        </p:nvSpPr>
        <p:spPr/>
        <p:txBody>
          <a:bodyPr/>
          <a:lstStyle/>
          <a:p>
            <a:fld id="{888045C2-2A5E-9446-A2F1-C3FE2B19E8F1}" type="slidenum">
              <a:rPr lang="en-US" smtClean="0"/>
              <a:t>61</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AB98C619-E786-101F-18A7-20AB004D16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7832" y="812800"/>
            <a:ext cx="8776335" cy="5232400"/>
          </a:xfrm>
          <a:prstGeom prst="rect">
            <a:avLst/>
          </a:prstGeom>
          <a:noFill/>
          <a:ln>
            <a:noFill/>
          </a:ln>
        </p:spPr>
      </p:pic>
    </p:spTree>
    <p:extLst>
      <p:ext uri="{BB962C8B-B14F-4D97-AF65-F5344CB8AC3E}">
        <p14:creationId xmlns:p14="http://schemas.microsoft.com/office/powerpoint/2010/main" val="32439142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668421F-33AD-E3BD-3C55-16B85F9833B3}"/>
              </a:ext>
            </a:extLst>
          </p:cNvPr>
          <p:cNvPicPr>
            <a:picLocks noGrp="1" noChangeAspect="1"/>
          </p:cNvPicPr>
          <p:nvPr>
            <p:ph idx="1"/>
          </p:nvPr>
        </p:nvPicPr>
        <p:blipFill>
          <a:blip r:embed="rId2"/>
          <a:stretch>
            <a:fillRect/>
          </a:stretch>
        </p:blipFill>
        <p:spPr>
          <a:xfrm>
            <a:off x="3183981" y="643468"/>
            <a:ext cx="7555281" cy="5571066"/>
          </a:xfrm>
          <a:prstGeom prst="rect">
            <a:avLst/>
          </a:prstGeom>
        </p:spPr>
      </p:pic>
      <p:sp>
        <p:nvSpPr>
          <p:cNvPr id="4" name="Slide Number Placeholder 3">
            <a:extLst>
              <a:ext uri="{FF2B5EF4-FFF2-40B4-BE49-F238E27FC236}">
                <a16:creationId xmlns:a16="http://schemas.microsoft.com/office/drawing/2014/main" id="{71E57B02-25C1-CD39-6CAA-0FB1E5650C1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62</a:t>
            </a:fld>
            <a:endParaRPr lang="en-US"/>
          </a:p>
        </p:txBody>
      </p:sp>
    </p:spTree>
    <p:extLst>
      <p:ext uri="{BB962C8B-B14F-4D97-AF65-F5344CB8AC3E}">
        <p14:creationId xmlns:p14="http://schemas.microsoft.com/office/powerpoint/2010/main" val="1686102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Teams&#10;&#10;Description automatically generated">
            <a:extLst>
              <a:ext uri="{FF2B5EF4-FFF2-40B4-BE49-F238E27FC236}">
                <a16:creationId xmlns:a16="http://schemas.microsoft.com/office/drawing/2014/main" id="{BAA5643F-89E8-D408-821D-12757006AD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348433" y="643468"/>
            <a:ext cx="3830107" cy="5571066"/>
          </a:xfrm>
          <a:prstGeom prst="rect">
            <a:avLst/>
          </a:prstGeom>
          <a:noFill/>
        </p:spPr>
      </p:pic>
      <p:sp>
        <p:nvSpPr>
          <p:cNvPr id="4" name="Slide Number Placeholder 3">
            <a:extLst>
              <a:ext uri="{FF2B5EF4-FFF2-40B4-BE49-F238E27FC236}">
                <a16:creationId xmlns:a16="http://schemas.microsoft.com/office/drawing/2014/main" id="{C0DDA2C1-88E9-0260-14FA-5EC99A4C5CE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63</a:t>
            </a:fld>
            <a:endParaRPr lang="en-US"/>
          </a:p>
        </p:txBody>
      </p:sp>
    </p:spTree>
    <p:extLst>
      <p:ext uri="{BB962C8B-B14F-4D97-AF65-F5344CB8AC3E}">
        <p14:creationId xmlns:p14="http://schemas.microsoft.com/office/powerpoint/2010/main" val="1604344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2749696-6747-8962-926D-7DC8A3B6F3E9}"/>
              </a:ext>
            </a:extLst>
          </p:cNvPr>
          <p:cNvPicPr>
            <a:picLocks noGrp="1" noChangeAspect="1"/>
          </p:cNvPicPr>
          <p:nvPr>
            <p:ph idx="1"/>
          </p:nvPr>
        </p:nvPicPr>
        <p:blipFill>
          <a:blip r:embed="rId2"/>
          <a:stretch>
            <a:fillRect/>
          </a:stretch>
        </p:blipFill>
        <p:spPr>
          <a:xfrm>
            <a:off x="3388617" y="643468"/>
            <a:ext cx="7146008" cy="5571066"/>
          </a:xfrm>
          <a:prstGeom prst="rect">
            <a:avLst/>
          </a:prstGeom>
        </p:spPr>
      </p:pic>
      <p:sp>
        <p:nvSpPr>
          <p:cNvPr id="4" name="Slide Number Placeholder 3">
            <a:extLst>
              <a:ext uri="{FF2B5EF4-FFF2-40B4-BE49-F238E27FC236}">
                <a16:creationId xmlns:a16="http://schemas.microsoft.com/office/drawing/2014/main" id="{36935A13-9B14-AEC0-779A-E7E5D1FDA5F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64</a:t>
            </a:fld>
            <a:endParaRPr lang="en-US"/>
          </a:p>
        </p:txBody>
      </p:sp>
    </p:spTree>
    <p:extLst>
      <p:ext uri="{BB962C8B-B14F-4D97-AF65-F5344CB8AC3E}">
        <p14:creationId xmlns:p14="http://schemas.microsoft.com/office/powerpoint/2010/main" val="1623778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1245-A7C6-1574-58CA-D4944C4C9028}"/>
              </a:ext>
            </a:extLst>
          </p:cNvPr>
          <p:cNvSpPr>
            <a:spLocks noGrp="1"/>
          </p:cNvSpPr>
          <p:nvPr>
            <p:ph type="title"/>
          </p:nvPr>
        </p:nvSpPr>
        <p:spPr>
          <a:xfrm>
            <a:off x="838200" y="365126"/>
            <a:ext cx="10515600" cy="734332"/>
          </a:xfrm>
        </p:spPr>
        <p:txBody>
          <a:bodyPr/>
          <a:lstStyle/>
          <a:p>
            <a:r>
              <a:rPr lang="en-AU" dirty="0">
                <a:solidFill>
                  <a:srgbClr val="FF0000"/>
                </a:solidFill>
              </a:rPr>
              <a:t>Step 5a: Read Course Overview</a:t>
            </a:r>
          </a:p>
        </p:txBody>
      </p:sp>
      <p:sp>
        <p:nvSpPr>
          <p:cNvPr id="4" name="Slide Number Placeholder 3">
            <a:extLst>
              <a:ext uri="{FF2B5EF4-FFF2-40B4-BE49-F238E27FC236}">
                <a16:creationId xmlns:a16="http://schemas.microsoft.com/office/drawing/2014/main" id="{E08E55DE-D643-5887-3E08-26BE51322772}"/>
              </a:ext>
            </a:extLst>
          </p:cNvPr>
          <p:cNvSpPr>
            <a:spLocks noGrp="1"/>
          </p:cNvSpPr>
          <p:nvPr>
            <p:ph type="sldNum" sz="quarter" idx="12"/>
          </p:nvPr>
        </p:nvSpPr>
        <p:spPr/>
        <p:txBody>
          <a:bodyPr/>
          <a:lstStyle/>
          <a:p>
            <a:fld id="{888045C2-2A5E-9446-A2F1-C3FE2B19E8F1}" type="slidenum">
              <a:rPr lang="en-US" smtClean="0"/>
              <a:t>65</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F7324964-75B2-E7ED-C134-46242E71A0F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7657" y="1104002"/>
            <a:ext cx="8066314" cy="5620140"/>
          </a:xfrm>
          <a:prstGeom prst="rect">
            <a:avLst/>
          </a:prstGeom>
          <a:noFill/>
          <a:ln>
            <a:noFill/>
          </a:ln>
        </p:spPr>
      </p:pic>
    </p:spTree>
    <p:extLst>
      <p:ext uri="{BB962C8B-B14F-4D97-AF65-F5344CB8AC3E}">
        <p14:creationId xmlns:p14="http://schemas.microsoft.com/office/powerpoint/2010/main" val="3920929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49C5-8B2B-5041-5C99-CE482E54C4F5}"/>
              </a:ext>
            </a:extLst>
          </p:cNvPr>
          <p:cNvSpPr>
            <a:spLocks noGrp="1"/>
          </p:cNvSpPr>
          <p:nvPr>
            <p:ph type="title"/>
          </p:nvPr>
        </p:nvSpPr>
        <p:spPr>
          <a:xfrm>
            <a:off x="838200" y="365125"/>
            <a:ext cx="10515600" cy="930275"/>
          </a:xfrm>
        </p:spPr>
        <p:txBody>
          <a:bodyPr/>
          <a:lstStyle/>
          <a:p>
            <a:r>
              <a:rPr lang="en-AU" dirty="0">
                <a:solidFill>
                  <a:srgbClr val="FF0000"/>
                </a:solidFill>
              </a:rPr>
              <a:t>Step 5b: Watch the Intro video</a:t>
            </a:r>
          </a:p>
        </p:txBody>
      </p:sp>
      <p:sp>
        <p:nvSpPr>
          <p:cNvPr id="4" name="Slide Number Placeholder 3">
            <a:extLst>
              <a:ext uri="{FF2B5EF4-FFF2-40B4-BE49-F238E27FC236}">
                <a16:creationId xmlns:a16="http://schemas.microsoft.com/office/drawing/2014/main" id="{73BDE4A9-58C8-F3AC-86BD-423F01692D24}"/>
              </a:ext>
            </a:extLst>
          </p:cNvPr>
          <p:cNvSpPr>
            <a:spLocks noGrp="1"/>
          </p:cNvSpPr>
          <p:nvPr>
            <p:ph type="sldNum" sz="quarter" idx="12"/>
          </p:nvPr>
        </p:nvSpPr>
        <p:spPr/>
        <p:txBody>
          <a:bodyPr/>
          <a:lstStyle/>
          <a:p>
            <a:fld id="{888045C2-2A5E-9446-A2F1-C3FE2B19E8F1}" type="slidenum">
              <a:rPr lang="en-US" smtClean="0"/>
              <a:t>66</a:t>
            </a:fld>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06B0268C-D92A-02B4-6D26-9BD5C8C3BD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5229" y="1430538"/>
            <a:ext cx="6795266" cy="5062337"/>
          </a:xfrm>
          <a:prstGeom prst="rect">
            <a:avLst/>
          </a:prstGeom>
          <a:noFill/>
          <a:ln>
            <a:noFill/>
          </a:ln>
        </p:spPr>
      </p:pic>
    </p:spTree>
    <p:extLst>
      <p:ext uri="{BB962C8B-B14F-4D97-AF65-F5344CB8AC3E}">
        <p14:creationId xmlns:p14="http://schemas.microsoft.com/office/powerpoint/2010/main" val="3991642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70E9-B592-B20C-E641-63D7204D8D9A}"/>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dirty="0">
                <a:solidFill>
                  <a:srgbClr val="FF0000"/>
                </a:solidFill>
                <a:latin typeface="+mj-lt"/>
                <a:ea typeface="+mj-ea"/>
                <a:cs typeface="+mj-cs"/>
              </a:rPr>
              <a:t>Step 5c: Go to “My Dashboard”</a:t>
            </a:r>
          </a:p>
        </p:txBody>
      </p:sp>
      <p:pic>
        <p:nvPicPr>
          <p:cNvPr id="5" name="Content Placeholder 4" descr="Graphical user interface, text, application&#10;&#10;Description automatically generated">
            <a:extLst>
              <a:ext uri="{FF2B5EF4-FFF2-40B4-BE49-F238E27FC236}">
                <a16:creationId xmlns:a16="http://schemas.microsoft.com/office/drawing/2014/main" id="{BA1A5682-5E9F-3B7B-FD72-2922ED1D49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494190" y="1863801"/>
            <a:ext cx="9203618" cy="4440746"/>
          </a:xfrm>
          <a:prstGeom prst="rect">
            <a:avLst/>
          </a:prstGeom>
          <a:noFill/>
        </p:spPr>
      </p:pic>
      <p:sp>
        <p:nvSpPr>
          <p:cNvPr id="4" name="Slide Number Placeholder 3">
            <a:extLst>
              <a:ext uri="{FF2B5EF4-FFF2-40B4-BE49-F238E27FC236}">
                <a16:creationId xmlns:a16="http://schemas.microsoft.com/office/drawing/2014/main" id="{6929B009-554E-72C1-12D2-4BCE7157D81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smtClean="0"/>
              <a:pPr defTabSz="914400">
                <a:spcAft>
                  <a:spcPts val="600"/>
                </a:spcAft>
              </a:pPr>
              <a:t>67</a:t>
            </a:fld>
            <a:endParaRPr lang="en-US"/>
          </a:p>
        </p:txBody>
      </p:sp>
    </p:spTree>
    <p:extLst>
      <p:ext uri="{BB962C8B-B14F-4D97-AF65-F5344CB8AC3E}">
        <p14:creationId xmlns:p14="http://schemas.microsoft.com/office/powerpoint/2010/main" val="27412943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81D2-661C-F844-0B6A-6FE71912D955}"/>
              </a:ext>
            </a:extLst>
          </p:cNvPr>
          <p:cNvSpPr>
            <a:spLocks noGrp="1"/>
          </p:cNvSpPr>
          <p:nvPr>
            <p:ph type="title"/>
          </p:nvPr>
        </p:nvSpPr>
        <p:spPr>
          <a:xfrm>
            <a:off x="838200" y="349251"/>
            <a:ext cx="10515600" cy="622598"/>
          </a:xfrm>
        </p:spPr>
        <p:txBody>
          <a:bodyPr>
            <a:normAutofit fontScale="90000"/>
          </a:bodyPr>
          <a:lstStyle/>
          <a:p>
            <a:r>
              <a:rPr lang="en-AU" dirty="0">
                <a:solidFill>
                  <a:srgbClr val="FF0000"/>
                </a:solidFill>
              </a:rPr>
              <a:t>Step 5d: Select “Continue Course”</a:t>
            </a:r>
          </a:p>
        </p:txBody>
      </p:sp>
      <p:sp>
        <p:nvSpPr>
          <p:cNvPr id="4" name="Slide Number Placeholder 3">
            <a:extLst>
              <a:ext uri="{FF2B5EF4-FFF2-40B4-BE49-F238E27FC236}">
                <a16:creationId xmlns:a16="http://schemas.microsoft.com/office/drawing/2014/main" id="{3A7A78E8-B580-BBFA-20D5-2F12EC43E25B}"/>
              </a:ext>
            </a:extLst>
          </p:cNvPr>
          <p:cNvSpPr>
            <a:spLocks noGrp="1"/>
          </p:cNvSpPr>
          <p:nvPr>
            <p:ph type="sldNum" sz="quarter" idx="12"/>
          </p:nvPr>
        </p:nvSpPr>
        <p:spPr/>
        <p:txBody>
          <a:bodyPr/>
          <a:lstStyle/>
          <a:p>
            <a:fld id="{888045C2-2A5E-9446-A2F1-C3FE2B19E8F1}" type="slidenum">
              <a:rPr lang="en-US" smtClean="0"/>
              <a:t>68</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1CB89CBB-C50D-7652-307C-2EF7D8F518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703" y="1306285"/>
            <a:ext cx="11652540" cy="4767943"/>
          </a:xfrm>
          <a:prstGeom prst="rect">
            <a:avLst/>
          </a:prstGeom>
          <a:noFill/>
          <a:ln>
            <a:noFill/>
          </a:ln>
        </p:spPr>
      </p:pic>
    </p:spTree>
    <p:extLst>
      <p:ext uri="{BB962C8B-B14F-4D97-AF65-F5344CB8AC3E}">
        <p14:creationId xmlns:p14="http://schemas.microsoft.com/office/powerpoint/2010/main" val="2689728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755D-B072-D151-43D5-803CDE053A61}"/>
              </a:ext>
            </a:extLst>
          </p:cNvPr>
          <p:cNvSpPr>
            <a:spLocks noGrp="1"/>
          </p:cNvSpPr>
          <p:nvPr>
            <p:ph type="title"/>
          </p:nvPr>
        </p:nvSpPr>
        <p:spPr>
          <a:xfrm>
            <a:off x="838200" y="365125"/>
            <a:ext cx="10515600" cy="701675"/>
          </a:xfrm>
        </p:spPr>
        <p:txBody>
          <a:bodyPr/>
          <a:lstStyle/>
          <a:p>
            <a:r>
              <a:rPr lang="en-AU">
                <a:solidFill>
                  <a:srgbClr val="FF0000"/>
                </a:solidFill>
              </a:rPr>
              <a:t>Step 5e: Get Started!</a:t>
            </a:r>
            <a:endParaRPr lang="en-AU" dirty="0">
              <a:solidFill>
                <a:srgbClr val="FF0000"/>
              </a:solidFill>
            </a:endParaRPr>
          </a:p>
        </p:txBody>
      </p:sp>
      <p:sp>
        <p:nvSpPr>
          <p:cNvPr id="4" name="Slide Number Placeholder 3">
            <a:extLst>
              <a:ext uri="{FF2B5EF4-FFF2-40B4-BE49-F238E27FC236}">
                <a16:creationId xmlns:a16="http://schemas.microsoft.com/office/drawing/2014/main" id="{789B6F12-A3E5-FC5E-4078-3F31BB2A1F88}"/>
              </a:ext>
            </a:extLst>
          </p:cNvPr>
          <p:cNvSpPr>
            <a:spLocks noGrp="1"/>
          </p:cNvSpPr>
          <p:nvPr>
            <p:ph type="sldNum" sz="quarter" idx="12"/>
          </p:nvPr>
        </p:nvSpPr>
        <p:spPr/>
        <p:txBody>
          <a:bodyPr/>
          <a:lstStyle/>
          <a:p>
            <a:fld id="{888045C2-2A5E-9446-A2F1-C3FE2B19E8F1}" type="slidenum">
              <a:rPr lang="en-US" smtClean="0"/>
              <a:t>69</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40E32C20-3B1A-6C09-C697-B5CB95ED46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5656" y="1047144"/>
            <a:ext cx="9339943" cy="5607656"/>
          </a:xfrm>
          <a:prstGeom prst="rect">
            <a:avLst/>
          </a:prstGeom>
          <a:noFill/>
          <a:ln>
            <a:noFill/>
          </a:ln>
        </p:spPr>
      </p:pic>
    </p:spTree>
    <p:extLst>
      <p:ext uri="{BB962C8B-B14F-4D97-AF65-F5344CB8AC3E}">
        <p14:creationId xmlns:p14="http://schemas.microsoft.com/office/powerpoint/2010/main" val="1167476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31F8-FFCD-D070-7647-E2ADC9F05AED}"/>
              </a:ext>
            </a:extLst>
          </p:cNvPr>
          <p:cNvSpPr>
            <a:spLocks noGrp="1"/>
          </p:cNvSpPr>
          <p:nvPr>
            <p:ph type="title"/>
          </p:nvPr>
        </p:nvSpPr>
        <p:spPr/>
        <p:txBody>
          <a:bodyPr/>
          <a:lstStyle/>
          <a:p>
            <a:r>
              <a:rPr lang="en-AU" b="1" dirty="0">
                <a:solidFill>
                  <a:srgbClr val="FF0000"/>
                </a:solidFill>
              </a:rPr>
              <a:t>… a catch cry … PRF</a:t>
            </a:r>
          </a:p>
        </p:txBody>
      </p:sp>
      <p:sp>
        <p:nvSpPr>
          <p:cNvPr id="3" name="Content Placeholder 2">
            <a:extLst>
              <a:ext uri="{FF2B5EF4-FFF2-40B4-BE49-F238E27FC236}">
                <a16:creationId xmlns:a16="http://schemas.microsoft.com/office/drawing/2014/main" id="{F31B89B3-594F-A3C0-5F31-AD6C014C8B1C}"/>
              </a:ext>
            </a:extLst>
          </p:cNvPr>
          <p:cNvSpPr>
            <a:spLocks noGrp="1"/>
          </p:cNvSpPr>
          <p:nvPr>
            <p:ph idx="1"/>
          </p:nvPr>
        </p:nvSpPr>
        <p:spPr>
          <a:xfrm>
            <a:off x="838200" y="2519680"/>
            <a:ext cx="11079480" cy="3657282"/>
          </a:xfrm>
        </p:spPr>
        <p:txBody>
          <a:bodyPr>
            <a:normAutofit/>
          </a:bodyPr>
          <a:lstStyle/>
          <a:p>
            <a:pPr marL="0" indent="0">
              <a:buNone/>
            </a:pPr>
            <a:r>
              <a:rPr lang="en-AU" sz="3600" dirty="0"/>
              <a:t>“… connecting emerging scholars with research mentors”</a:t>
            </a:r>
          </a:p>
        </p:txBody>
      </p:sp>
      <p:sp>
        <p:nvSpPr>
          <p:cNvPr id="4" name="Slide Number Placeholder 3">
            <a:extLst>
              <a:ext uri="{FF2B5EF4-FFF2-40B4-BE49-F238E27FC236}">
                <a16:creationId xmlns:a16="http://schemas.microsoft.com/office/drawing/2014/main" id="{DD575A2D-A61D-5A6A-5626-F14A2A9068B7}"/>
              </a:ext>
            </a:extLst>
          </p:cNvPr>
          <p:cNvSpPr>
            <a:spLocks noGrp="1"/>
          </p:cNvSpPr>
          <p:nvPr>
            <p:ph type="sldNum" sz="quarter" idx="12"/>
          </p:nvPr>
        </p:nvSpPr>
        <p:spPr/>
        <p:txBody>
          <a:bodyPr/>
          <a:lstStyle/>
          <a:p>
            <a:fld id="{888045C2-2A5E-9446-A2F1-C3FE2B19E8F1}" type="slidenum">
              <a:rPr lang="en-US" smtClean="0"/>
              <a:t>7</a:t>
            </a:fld>
            <a:endParaRPr lang="en-US"/>
          </a:p>
        </p:txBody>
      </p:sp>
    </p:spTree>
    <p:extLst>
      <p:ext uri="{BB962C8B-B14F-4D97-AF65-F5344CB8AC3E}">
        <p14:creationId xmlns:p14="http://schemas.microsoft.com/office/powerpoint/2010/main" val="3354648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How? … “sign-posting” the course structure</a:t>
            </a:r>
          </a:p>
        </p:txBody>
      </p:sp>
      <p:sp>
        <p:nvSpPr>
          <p:cNvPr id="4" name="Slide Number Placeholder 3"/>
          <p:cNvSpPr>
            <a:spLocks noGrp="1"/>
          </p:cNvSpPr>
          <p:nvPr>
            <p:ph type="sldNum" sz="quarter" idx="11"/>
          </p:nvPr>
        </p:nvSpPr>
        <p:spPr/>
        <p:txBody>
          <a:bodyPr/>
          <a:lstStyle/>
          <a:p>
            <a:fld id="{BAF7D8E6-E477-49BE-8901-66CD05D24A92}" type="slidenum">
              <a:rPr lang="en-US" smtClean="0"/>
              <a:pPr/>
              <a:t>70</a:t>
            </a:fld>
            <a:endParaRPr lang="en-US"/>
          </a:p>
        </p:txBody>
      </p:sp>
      <p:sp>
        <p:nvSpPr>
          <p:cNvPr id="6" name="Content Placeholder 5">
            <a:extLst>
              <a:ext uri="{FF2B5EF4-FFF2-40B4-BE49-F238E27FC236}">
                <a16:creationId xmlns:a16="http://schemas.microsoft.com/office/drawing/2014/main" id="{EE173E98-8FA7-52BE-9ADD-36FC1F0D7667}"/>
              </a:ext>
            </a:extLst>
          </p:cNvPr>
          <p:cNvSpPr>
            <a:spLocks noGrp="1"/>
          </p:cNvSpPr>
          <p:nvPr>
            <p:ph idx="1"/>
          </p:nvPr>
        </p:nvSpPr>
        <p:spPr/>
        <p:txBody>
          <a:bodyPr/>
          <a:lstStyle/>
          <a:p>
            <a:endParaRPr lang="en-AU"/>
          </a:p>
        </p:txBody>
      </p:sp>
    </p:spTree>
    <p:custDataLst>
      <p:tags r:id="rId1"/>
    </p:custDataLst>
    <p:extLst>
      <p:ext uri="{BB962C8B-B14F-4D97-AF65-F5344CB8AC3E}">
        <p14:creationId xmlns:p14="http://schemas.microsoft.com/office/powerpoint/2010/main" val="525864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6950-DDD3-9D10-8E31-5EC0DAA30CD5}"/>
              </a:ext>
            </a:extLst>
          </p:cNvPr>
          <p:cNvSpPr>
            <a:spLocks noGrp="1"/>
          </p:cNvSpPr>
          <p:nvPr>
            <p:ph type="title"/>
          </p:nvPr>
        </p:nvSpPr>
        <p:spPr>
          <a:xfrm>
            <a:off x="406400" y="365126"/>
            <a:ext cx="11623040" cy="669018"/>
          </a:xfrm>
        </p:spPr>
        <p:txBody>
          <a:bodyPr>
            <a:normAutofit fontScale="90000"/>
          </a:bodyPr>
          <a:lstStyle/>
          <a:p>
            <a:endParaRPr lang="en-AU" dirty="0">
              <a:solidFill>
                <a:srgbClr val="FF0000"/>
              </a:solidFill>
            </a:endParaRPr>
          </a:p>
        </p:txBody>
      </p:sp>
      <p:sp>
        <p:nvSpPr>
          <p:cNvPr id="4" name="Slide Number Placeholder 3">
            <a:extLst>
              <a:ext uri="{FF2B5EF4-FFF2-40B4-BE49-F238E27FC236}">
                <a16:creationId xmlns:a16="http://schemas.microsoft.com/office/drawing/2014/main" id="{6949BCE0-2A4E-D808-BFE1-12ABAEBECCB4}"/>
              </a:ext>
            </a:extLst>
          </p:cNvPr>
          <p:cNvSpPr>
            <a:spLocks noGrp="1"/>
          </p:cNvSpPr>
          <p:nvPr>
            <p:ph type="sldNum" sz="quarter" idx="12"/>
          </p:nvPr>
        </p:nvSpPr>
        <p:spPr/>
        <p:txBody>
          <a:bodyPr/>
          <a:lstStyle/>
          <a:p>
            <a:fld id="{888045C2-2A5E-9446-A2F1-C3FE2B19E8F1}" type="slidenum">
              <a:rPr lang="en-US" smtClean="0"/>
              <a:t>71</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F9B74F9C-1E1F-80AD-731A-393C2EB7464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9829" y="1151716"/>
            <a:ext cx="8817428" cy="5293941"/>
          </a:xfrm>
          <a:prstGeom prst="rect">
            <a:avLst/>
          </a:prstGeom>
          <a:noFill/>
          <a:ln>
            <a:noFill/>
          </a:ln>
        </p:spPr>
      </p:pic>
    </p:spTree>
    <p:extLst>
      <p:ext uri="{BB962C8B-B14F-4D97-AF65-F5344CB8AC3E}">
        <p14:creationId xmlns:p14="http://schemas.microsoft.com/office/powerpoint/2010/main" val="3581642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6687-89C9-E9C6-D75F-364DFC6EA7F3}"/>
              </a:ext>
            </a:extLst>
          </p:cNvPr>
          <p:cNvSpPr>
            <a:spLocks noGrp="1"/>
          </p:cNvSpPr>
          <p:nvPr>
            <p:ph type="title"/>
          </p:nvPr>
        </p:nvSpPr>
        <p:spPr>
          <a:xfrm>
            <a:off x="751115" y="129351"/>
            <a:ext cx="10515600" cy="527504"/>
          </a:xfrm>
        </p:spPr>
        <p:txBody>
          <a:bodyPr>
            <a:normAutofit fontScale="90000"/>
          </a:bodyPr>
          <a:lstStyle/>
          <a:p>
            <a:r>
              <a:rPr lang="en-AU" dirty="0">
                <a:solidFill>
                  <a:srgbClr val="FF0000"/>
                </a:solidFill>
              </a:rPr>
              <a:t>Module 1 – Pitching Research Framework</a:t>
            </a:r>
          </a:p>
        </p:txBody>
      </p:sp>
      <p:sp>
        <p:nvSpPr>
          <p:cNvPr id="4" name="Slide Number Placeholder 3">
            <a:extLst>
              <a:ext uri="{FF2B5EF4-FFF2-40B4-BE49-F238E27FC236}">
                <a16:creationId xmlns:a16="http://schemas.microsoft.com/office/drawing/2014/main" id="{EEB5B62E-7EFE-5476-55E9-6F96264FCF1E}"/>
              </a:ext>
            </a:extLst>
          </p:cNvPr>
          <p:cNvSpPr>
            <a:spLocks noGrp="1"/>
          </p:cNvSpPr>
          <p:nvPr>
            <p:ph type="sldNum" sz="quarter" idx="12"/>
          </p:nvPr>
        </p:nvSpPr>
        <p:spPr/>
        <p:txBody>
          <a:bodyPr/>
          <a:lstStyle/>
          <a:p>
            <a:fld id="{888045C2-2A5E-9446-A2F1-C3FE2B19E8F1}" type="slidenum">
              <a:rPr lang="en-US" smtClean="0"/>
              <a:t>72</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350876C4-2A26-70B4-D0CF-AC1F5D8FF2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7686" y="866485"/>
            <a:ext cx="9089571" cy="5678016"/>
          </a:xfrm>
          <a:prstGeom prst="rect">
            <a:avLst/>
          </a:prstGeom>
          <a:noFill/>
          <a:ln>
            <a:noFill/>
          </a:ln>
        </p:spPr>
      </p:pic>
    </p:spTree>
    <p:extLst>
      <p:ext uri="{BB962C8B-B14F-4D97-AF65-F5344CB8AC3E}">
        <p14:creationId xmlns:p14="http://schemas.microsoft.com/office/powerpoint/2010/main" val="267749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2F13-BEC5-5B9C-24CF-1757B836084A}"/>
              </a:ext>
            </a:extLst>
          </p:cNvPr>
          <p:cNvSpPr>
            <a:spLocks noGrp="1"/>
          </p:cNvSpPr>
          <p:nvPr>
            <p:ph type="title"/>
          </p:nvPr>
        </p:nvSpPr>
        <p:spPr>
          <a:xfrm>
            <a:off x="406400" y="294957"/>
            <a:ext cx="11196320" cy="589915"/>
          </a:xfrm>
        </p:spPr>
        <p:txBody>
          <a:bodyPr>
            <a:normAutofit fontScale="90000"/>
          </a:bodyPr>
          <a:lstStyle/>
          <a:p>
            <a:r>
              <a:rPr lang="en-AU" sz="4000" dirty="0">
                <a:solidFill>
                  <a:srgbClr val="FF0000"/>
                </a:solidFill>
              </a:rPr>
              <a:t>Module 1 Pitching Research Framework – 7 lessons</a:t>
            </a:r>
          </a:p>
        </p:txBody>
      </p:sp>
      <p:sp>
        <p:nvSpPr>
          <p:cNvPr id="4" name="Slide Number Placeholder 3">
            <a:extLst>
              <a:ext uri="{FF2B5EF4-FFF2-40B4-BE49-F238E27FC236}">
                <a16:creationId xmlns:a16="http://schemas.microsoft.com/office/drawing/2014/main" id="{99DF02A5-B99B-7493-C5C6-FBD4C47F2849}"/>
              </a:ext>
            </a:extLst>
          </p:cNvPr>
          <p:cNvSpPr>
            <a:spLocks noGrp="1"/>
          </p:cNvSpPr>
          <p:nvPr>
            <p:ph type="sldNum" sz="quarter" idx="12"/>
          </p:nvPr>
        </p:nvSpPr>
        <p:spPr/>
        <p:txBody>
          <a:bodyPr/>
          <a:lstStyle/>
          <a:p>
            <a:fld id="{888045C2-2A5E-9446-A2F1-C3FE2B19E8F1}" type="slidenum">
              <a:rPr lang="en-US" smtClean="0"/>
              <a:t>73</a:t>
            </a:fld>
            <a:endParaRPr lang="en-US"/>
          </a:p>
        </p:txBody>
      </p:sp>
      <p:pic>
        <p:nvPicPr>
          <p:cNvPr id="5" name="Content Placeholder 4" descr="Graphical user interface, application, table, Word&#10;&#10;Description automatically generated">
            <a:extLst>
              <a:ext uri="{FF2B5EF4-FFF2-40B4-BE49-F238E27FC236}">
                <a16:creationId xmlns:a16="http://schemas.microsoft.com/office/drawing/2014/main" id="{4E095DFF-048F-2905-6BC9-4A483B42DD4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6582" y="1825625"/>
            <a:ext cx="6738836" cy="4351338"/>
          </a:xfrm>
          <a:prstGeom prst="rect">
            <a:avLst/>
          </a:prstGeom>
          <a:noFill/>
          <a:ln>
            <a:noFill/>
          </a:ln>
        </p:spPr>
      </p:pic>
    </p:spTree>
    <p:extLst>
      <p:ext uri="{BB962C8B-B14F-4D97-AF65-F5344CB8AC3E}">
        <p14:creationId xmlns:p14="http://schemas.microsoft.com/office/powerpoint/2010/main" val="1849488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7DCF-CEAD-50CE-2A23-C968D41496CE}"/>
              </a:ext>
            </a:extLst>
          </p:cNvPr>
          <p:cNvSpPr>
            <a:spLocks noGrp="1"/>
          </p:cNvSpPr>
          <p:nvPr>
            <p:ph type="title"/>
          </p:nvPr>
        </p:nvSpPr>
        <p:spPr>
          <a:xfrm>
            <a:off x="172720" y="269557"/>
            <a:ext cx="11836400" cy="539115"/>
          </a:xfrm>
        </p:spPr>
        <p:txBody>
          <a:bodyPr>
            <a:normAutofit fontScale="90000"/>
          </a:bodyPr>
          <a:lstStyle/>
          <a:p>
            <a:r>
              <a:rPr lang="en-AU" sz="4000" dirty="0">
                <a:solidFill>
                  <a:srgbClr val="FF0000"/>
                </a:solidFill>
              </a:rPr>
              <a:t>Module 1 Pitching Research Framework – end of module </a:t>
            </a:r>
          </a:p>
        </p:txBody>
      </p:sp>
      <p:sp>
        <p:nvSpPr>
          <p:cNvPr id="4" name="Slide Number Placeholder 3">
            <a:extLst>
              <a:ext uri="{FF2B5EF4-FFF2-40B4-BE49-F238E27FC236}">
                <a16:creationId xmlns:a16="http://schemas.microsoft.com/office/drawing/2014/main" id="{A9142B1E-51A8-8005-72BD-176FBA9A5866}"/>
              </a:ext>
            </a:extLst>
          </p:cNvPr>
          <p:cNvSpPr>
            <a:spLocks noGrp="1"/>
          </p:cNvSpPr>
          <p:nvPr>
            <p:ph type="sldNum" sz="quarter" idx="12"/>
          </p:nvPr>
        </p:nvSpPr>
        <p:spPr/>
        <p:txBody>
          <a:bodyPr/>
          <a:lstStyle/>
          <a:p>
            <a:fld id="{888045C2-2A5E-9446-A2F1-C3FE2B19E8F1}" type="slidenum">
              <a:rPr lang="en-US" smtClean="0"/>
              <a:t>74</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EC0B4ACB-453D-2E44-E768-EB771461F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8315" y="843393"/>
            <a:ext cx="9046028" cy="5844578"/>
          </a:xfrm>
          <a:prstGeom prst="rect">
            <a:avLst/>
          </a:prstGeom>
          <a:noFill/>
          <a:ln>
            <a:noFill/>
          </a:ln>
        </p:spPr>
      </p:pic>
    </p:spTree>
    <p:extLst>
      <p:ext uri="{BB962C8B-B14F-4D97-AF65-F5344CB8AC3E}">
        <p14:creationId xmlns:p14="http://schemas.microsoft.com/office/powerpoint/2010/main" val="391130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44296-9B12-2F14-3011-C08A1C0C4848}"/>
              </a:ext>
            </a:extLst>
          </p:cNvPr>
          <p:cNvSpPr>
            <a:spLocks noGrp="1"/>
          </p:cNvSpPr>
          <p:nvPr>
            <p:ph type="title"/>
          </p:nvPr>
        </p:nvSpPr>
        <p:spPr>
          <a:xfrm>
            <a:off x="838200" y="110807"/>
            <a:ext cx="10515600" cy="508635"/>
          </a:xfrm>
        </p:spPr>
        <p:txBody>
          <a:bodyPr>
            <a:normAutofit fontScale="90000"/>
          </a:bodyPr>
          <a:lstStyle/>
          <a:p>
            <a:r>
              <a:rPr lang="en-AU" dirty="0">
                <a:solidFill>
                  <a:srgbClr val="FF0000"/>
                </a:solidFill>
              </a:rPr>
              <a:t>Module 1 – Revision Quiz</a:t>
            </a:r>
          </a:p>
        </p:txBody>
      </p:sp>
      <p:sp>
        <p:nvSpPr>
          <p:cNvPr id="4" name="Slide Number Placeholder 3">
            <a:extLst>
              <a:ext uri="{FF2B5EF4-FFF2-40B4-BE49-F238E27FC236}">
                <a16:creationId xmlns:a16="http://schemas.microsoft.com/office/drawing/2014/main" id="{A754CD4C-8A9D-0490-8BA8-CCD900DDB406}"/>
              </a:ext>
            </a:extLst>
          </p:cNvPr>
          <p:cNvSpPr>
            <a:spLocks noGrp="1"/>
          </p:cNvSpPr>
          <p:nvPr>
            <p:ph type="sldNum" sz="quarter" idx="12"/>
          </p:nvPr>
        </p:nvSpPr>
        <p:spPr/>
        <p:txBody>
          <a:bodyPr/>
          <a:lstStyle/>
          <a:p>
            <a:fld id="{888045C2-2A5E-9446-A2F1-C3FE2B19E8F1}" type="slidenum">
              <a:rPr lang="en-US" smtClean="0"/>
              <a:t>75</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A9D30B41-1CAC-51A6-60BD-B1A2A278D70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9714" y="816939"/>
            <a:ext cx="9252857" cy="5758940"/>
          </a:xfrm>
          <a:prstGeom prst="rect">
            <a:avLst/>
          </a:prstGeom>
          <a:noFill/>
          <a:ln>
            <a:noFill/>
          </a:ln>
        </p:spPr>
      </p:pic>
    </p:spTree>
    <p:extLst>
      <p:ext uri="{BB962C8B-B14F-4D97-AF65-F5344CB8AC3E}">
        <p14:creationId xmlns:p14="http://schemas.microsoft.com/office/powerpoint/2010/main" val="1828666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EED4-B52B-5DDA-D6D3-F681720CF2B5}"/>
              </a:ext>
            </a:extLst>
          </p:cNvPr>
          <p:cNvSpPr>
            <a:spLocks noGrp="1"/>
          </p:cNvSpPr>
          <p:nvPr>
            <p:ph type="title"/>
          </p:nvPr>
        </p:nvSpPr>
        <p:spPr>
          <a:xfrm>
            <a:off x="838200" y="193494"/>
            <a:ext cx="10515600" cy="539115"/>
          </a:xfrm>
        </p:spPr>
        <p:txBody>
          <a:bodyPr>
            <a:normAutofit fontScale="90000"/>
          </a:bodyPr>
          <a:lstStyle/>
          <a:p>
            <a:r>
              <a:rPr lang="en-AU" dirty="0">
                <a:solidFill>
                  <a:srgbClr val="FF0000"/>
                </a:solidFill>
              </a:rPr>
              <a:t>Module 2 – Some Basic guidance on pitching </a:t>
            </a:r>
          </a:p>
        </p:txBody>
      </p:sp>
      <p:sp>
        <p:nvSpPr>
          <p:cNvPr id="4" name="Slide Number Placeholder 3">
            <a:extLst>
              <a:ext uri="{FF2B5EF4-FFF2-40B4-BE49-F238E27FC236}">
                <a16:creationId xmlns:a16="http://schemas.microsoft.com/office/drawing/2014/main" id="{24B993E1-D802-38EC-D915-F1E556208883}"/>
              </a:ext>
            </a:extLst>
          </p:cNvPr>
          <p:cNvSpPr>
            <a:spLocks noGrp="1"/>
          </p:cNvSpPr>
          <p:nvPr>
            <p:ph type="sldNum" sz="quarter" idx="12"/>
          </p:nvPr>
        </p:nvSpPr>
        <p:spPr/>
        <p:txBody>
          <a:bodyPr/>
          <a:lstStyle/>
          <a:p>
            <a:fld id="{888045C2-2A5E-9446-A2F1-C3FE2B19E8F1}" type="slidenum">
              <a:rPr lang="en-US" smtClean="0"/>
              <a:t>76</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AD173CCF-26AC-1976-E5CC-C9E6713E17B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0929" y="883285"/>
            <a:ext cx="9206071" cy="5723670"/>
          </a:xfrm>
          <a:prstGeom prst="rect">
            <a:avLst/>
          </a:prstGeom>
          <a:noFill/>
          <a:ln>
            <a:noFill/>
          </a:ln>
        </p:spPr>
      </p:pic>
    </p:spTree>
    <p:extLst>
      <p:ext uri="{BB962C8B-B14F-4D97-AF65-F5344CB8AC3E}">
        <p14:creationId xmlns:p14="http://schemas.microsoft.com/office/powerpoint/2010/main" val="1910042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65C1B4F-13BF-D19C-9881-14DCB01BC4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468"/>
          <a:stretch/>
        </p:blipFill>
        <p:spPr bwMode="auto">
          <a:xfrm>
            <a:off x="20" y="1282"/>
            <a:ext cx="12191980" cy="6856718"/>
          </a:xfrm>
          <a:prstGeom prst="rect">
            <a:avLst/>
          </a:prstGeom>
          <a:noFill/>
        </p:spPr>
      </p:pic>
      <p:sp>
        <p:nvSpPr>
          <p:cNvPr id="4" name="Slide Number Placeholder 3">
            <a:extLst>
              <a:ext uri="{FF2B5EF4-FFF2-40B4-BE49-F238E27FC236}">
                <a16:creationId xmlns:a16="http://schemas.microsoft.com/office/drawing/2014/main" id="{7BA4A74B-FE80-3E7A-C4E4-8F8098D9601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88045C2-2A5E-9446-A2F1-C3FE2B19E8F1}" type="slidenum">
              <a:rPr lang="en-US">
                <a:solidFill>
                  <a:srgbClr val="FFFFFF"/>
                </a:solidFill>
              </a:rPr>
              <a:pPr defTabSz="914400">
                <a:spcAft>
                  <a:spcPts val="600"/>
                </a:spcAft>
              </a:pPr>
              <a:t>77</a:t>
            </a:fld>
            <a:endParaRPr lang="en-US">
              <a:solidFill>
                <a:srgbClr val="FFFFFF"/>
              </a:solidFill>
            </a:endParaRPr>
          </a:p>
        </p:txBody>
      </p:sp>
    </p:spTree>
    <p:extLst>
      <p:ext uri="{BB962C8B-B14F-4D97-AF65-F5344CB8AC3E}">
        <p14:creationId xmlns:p14="http://schemas.microsoft.com/office/powerpoint/2010/main" val="759008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D3A7-CDDB-99AF-D559-7C75D4B5C61D}"/>
              </a:ext>
            </a:extLst>
          </p:cNvPr>
          <p:cNvSpPr>
            <a:spLocks noGrp="1"/>
          </p:cNvSpPr>
          <p:nvPr>
            <p:ph type="title"/>
          </p:nvPr>
        </p:nvSpPr>
        <p:spPr>
          <a:xfrm>
            <a:off x="838200" y="253365"/>
            <a:ext cx="10515600" cy="640715"/>
          </a:xfrm>
        </p:spPr>
        <p:txBody>
          <a:bodyPr>
            <a:normAutofit fontScale="90000"/>
          </a:bodyPr>
          <a:lstStyle/>
          <a:p>
            <a:r>
              <a:rPr lang="en-AU" dirty="0">
                <a:solidFill>
                  <a:srgbClr val="FF0000"/>
                </a:solidFill>
              </a:rPr>
              <a:t>Module 2 – Basic guidance on pitching – 5 lessons</a:t>
            </a:r>
          </a:p>
        </p:txBody>
      </p:sp>
      <p:sp>
        <p:nvSpPr>
          <p:cNvPr id="4" name="Slide Number Placeholder 3">
            <a:extLst>
              <a:ext uri="{FF2B5EF4-FFF2-40B4-BE49-F238E27FC236}">
                <a16:creationId xmlns:a16="http://schemas.microsoft.com/office/drawing/2014/main" id="{130BED48-7B23-4EA0-8658-147D59476CB1}"/>
              </a:ext>
            </a:extLst>
          </p:cNvPr>
          <p:cNvSpPr>
            <a:spLocks noGrp="1"/>
          </p:cNvSpPr>
          <p:nvPr>
            <p:ph type="sldNum" sz="quarter" idx="12"/>
          </p:nvPr>
        </p:nvSpPr>
        <p:spPr/>
        <p:txBody>
          <a:bodyPr/>
          <a:lstStyle/>
          <a:p>
            <a:fld id="{888045C2-2A5E-9446-A2F1-C3FE2B19E8F1}" type="slidenum">
              <a:rPr lang="en-US" smtClean="0"/>
              <a:t>78</a:t>
            </a:fld>
            <a:endParaRPr lang="en-US"/>
          </a:p>
        </p:txBody>
      </p:sp>
      <p:pic>
        <p:nvPicPr>
          <p:cNvPr id="5" name="Content Placeholder 4" descr="Text&#10;&#10;Description automatically generated with low confidence">
            <a:extLst>
              <a:ext uri="{FF2B5EF4-FFF2-40B4-BE49-F238E27FC236}">
                <a16:creationId xmlns:a16="http://schemas.microsoft.com/office/drawing/2014/main" id="{33FD319A-4B42-1B37-E9FC-F91F454860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5657" y="830406"/>
            <a:ext cx="9089572" cy="5857725"/>
          </a:xfrm>
          <a:prstGeom prst="rect">
            <a:avLst/>
          </a:prstGeom>
          <a:noFill/>
          <a:ln>
            <a:noFill/>
          </a:ln>
        </p:spPr>
      </p:pic>
    </p:spTree>
    <p:extLst>
      <p:ext uri="{BB962C8B-B14F-4D97-AF65-F5344CB8AC3E}">
        <p14:creationId xmlns:p14="http://schemas.microsoft.com/office/powerpoint/2010/main" val="6955194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E757-70DE-CF6F-2FAD-5E18D72981E7}"/>
              </a:ext>
            </a:extLst>
          </p:cNvPr>
          <p:cNvSpPr>
            <a:spLocks noGrp="1"/>
          </p:cNvSpPr>
          <p:nvPr>
            <p:ph type="title"/>
          </p:nvPr>
        </p:nvSpPr>
        <p:spPr>
          <a:xfrm>
            <a:off x="452120" y="156210"/>
            <a:ext cx="11287760" cy="650875"/>
          </a:xfrm>
        </p:spPr>
        <p:txBody>
          <a:bodyPr>
            <a:normAutofit fontScale="90000"/>
          </a:bodyPr>
          <a:lstStyle/>
          <a:p>
            <a:r>
              <a:rPr lang="en-AU" dirty="0">
                <a:solidFill>
                  <a:srgbClr val="FF0000"/>
                </a:solidFill>
              </a:rPr>
              <a:t>Module 2 – Basic guidance on pitching – Revision Quiz</a:t>
            </a:r>
          </a:p>
        </p:txBody>
      </p:sp>
      <p:sp>
        <p:nvSpPr>
          <p:cNvPr id="4" name="Slide Number Placeholder 3">
            <a:extLst>
              <a:ext uri="{FF2B5EF4-FFF2-40B4-BE49-F238E27FC236}">
                <a16:creationId xmlns:a16="http://schemas.microsoft.com/office/drawing/2014/main" id="{A26200B6-FB93-9476-1711-89019017D395}"/>
              </a:ext>
            </a:extLst>
          </p:cNvPr>
          <p:cNvSpPr>
            <a:spLocks noGrp="1"/>
          </p:cNvSpPr>
          <p:nvPr>
            <p:ph type="sldNum" sz="quarter" idx="12"/>
          </p:nvPr>
        </p:nvSpPr>
        <p:spPr/>
        <p:txBody>
          <a:bodyPr/>
          <a:lstStyle/>
          <a:p>
            <a:fld id="{888045C2-2A5E-9446-A2F1-C3FE2B19E8F1}" type="slidenum">
              <a:rPr lang="en-US" smtClean="0"/>
              <a:t>79</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5166E14E-B924-A842-3C4E-15BE79D61CF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9971" y="876732"/>
            <a:ext cx="9187543" cy="5482599"/>
          </a:xfrm>
          <a:prstGeom prst="rect">
            <a:avLst/>
          </a:prstGeom>
          <a:noFill/>
          <a:ln>
            <a:noFill/>
          </a:ln>
        </p:spPr>
      </p:pic>
    </p:spTree>
    <p:extLst>
      <p:ext uri="{BB962C8B-B14F-4D97-AF65-F5344CB8AC3E}">
        <p14:creationId xmlns:p14="http://schemas.microsoft.com/office/powerpoint/2010/main" val="426182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6C3A-07E3-4A6B-936D-BB1C4F4107D6}"/>
              </a:ext>
            </a:extLst>
          </p:cNvPr>
          <p:cNvSpPr>
            <a:spLocks noGrp="1"/>
          </p:cNvSpPr>
          <p:nvPr>
            <p:ph type="title"/>
          </p:nvPr>
        </p:nvSpPr>
        <p:spPr/>
        <p:txBody>
          <a:bodyPr/>
          <a:lstStyle/>
          <a:p>
            <a:r>
              <a:rPr lang="en-AU" b="1" dirty="0">
                <a:solidFill>
                  <a:srgbClr val="FF0000"/>
                </a:solidFill>
              </a:rPr>
              <a:t>You have 1,000 words ± 20% (2 pages)</a:t>
            </a:r>
          </a:p>
        </p:txBody>
      </p:sp>
      <p:sp>
        <p:nvSpPr>
          <p:cNvPr id="2" name="Content Placeholder 1">
            <a:extLst>
              <a:ext uri="{FF2B5EF4-FFF2-40B4-BE49-F238E27FC236}">
                <a16:creationId xmlns:a16="http://schemas.microsoft.com/office/drawing/2014/main" id="{AC39458C-EA8E-4C50-B684-4764AA85BC41}"/>
              </a:ext>
            </a:extLst>
          </p:cNvPr>
          <p:cNvSpPr>
            <a:spLocks noGrp="1"/>
          </p:cNvSpPr>
          <p:nvPr>
            <p:ph idx="1"/>
          </p:nvPr>
        </p:nvSpPr>
        <p:spPr/>
        <p:txBody>
          <a:bodyPr/>
          <a:lstStyle/>
          <a:p>
            <a:pPr marL="0" indent="0">
              <a:buNone/>
            </a:pPr>
            <a:r>
              <a:rPr lang="en-AU" dirty="0"/>
              <a:t>5 golden rules =&gt; make your chosen 1,000 words:</a:t>
            </a:r>
          </a:p>
          <a:p>
            <a:pPr marL="0" indent="0">
              <a:buNone/>
            </a:pPr>
            <a:endParaRPr lang="en-AU" dirty="0"/>
          </a:p>
          <a:p>
            <a:r>
              <a:rPr lang="en-AU" dirty="0"/>
              <a:t>Clear - focused &amp; to the point </a:t>
            </a:r>
          </a:p>
          <a:p>
            <a:r>
              <a:rPr lang="en-AU" dirty="0"/>
              <a:t>Meaningful</a:t>
            </a:r>
          </a:p>
          <a:p>
            <a:r>
              <a:rPr lang="en-AU" dirty="0"/>
              <a:t>Effort-based </a:t>
            </a:r>
          </a:p>
          <a:p>
            <a:r>
              <a:rPr lang="en-AU" dirty="0"/>
              <a:t>Connected internally</a:t>
            </a:r>
          </a:p>
          <a:p>
            <a:r>
              <a:rPr lang="en-AU" dirty="0"/>
              <a:t>Start a conversation (i.e. communication!)</a:t>
            </a:r>
          </a:p>
          <a:p>
            <a:endParaRPr lang="en-AU" dirty="0"/>
          </a:p>
        </p:txBody>
      </p:sp>
      <p:sp>
        <p:nvSpPr>
          <p:cNvPr id="5" name="Slide Number Placeholder 4">
            <a:extLst>
              <a:ext uri="{FF2B5EF4-FFF2-40B4-BE49-F238E27FC236}">
                <a16:creationId xmlns:a16="http://schemas.microsoft.com/office/drawing/2014/main" id="{7FDB2B12-5253-40AD-A174-9C5156F2B547}"/>
              </a:ext>
            </a:extLst>
          </p:cNvPr>
          <p:cNvSpPr>
            <a:spLocks noGrp="1"/>
          </p:cNvSpPr>
          <p:nvPr>
            <p:ph type="sldNum" sz="quarter" idx="12"/>
          </p:nvPr>
        </p:nvSpPr>
        <p:spPr/>
        <p:txBody>
          <a:bodyPr/>
          <a:lstStyle/>
          <a:p>
            <a:fld id="{E917DE0E-AFB1-41FD-BC35-27DB61CA125F}" type="slidenum">
              <a:rPr lang="en-AU" smtClean="0"/>
              <a:pPr/>
              <a:t>8</a:t>
            </a:fld>
            <a:endParaRPr lang="en-AU" dirty="0"/>
          </a:p>
        </p:txBody>
      </p:sp>
    </p:spTree>
    <p:extLst>
      <p:ext uri="{BB962C8B-B14F-4D97-AF65-F5344CB8AC3E}">
        <p14:creationId xmlns:p14="http://schemas.microsoft.com/office/powerpoint/2010/main" val="1303947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2F52-9BC7-F681-E70D-EAA6DC027683}"/>
              </a:ext>
            </a:extLst>
          </p:cNvPr>
          <p:cNvSpPr>
            <a:spLocks noGrp="1"/>
          </p:cNvSpPr>
          <p:nvPr>
            <p:ph type="title"/>
          </p:nvPr>
        </p:nvSpPr>
        <p:spPr>
          <a:xfrm>
            <a:off x="838200" y="365125"/>
            <a:ext cx="10515600" cy="559435"/>
          </a:xfrm>
        </p:spPr>
        <p:txBody>
          <a:bodyPr>
            <a:normAutofit fontScale="90000"/>
          </a:bodyPr>
          <a:lstStyle/>
          <a:p>
            <a:r>
              <a:rPr lang="en-AU" dirty="0">
                <a:solidFill>
                  <a:srgbClr val="FF0000"/>
                </a:solidFill>
              </a:rPr>
              <a:t>Module 3 – Alternative types of pitching</a:t>
            </a:r>
          </a:p>
        </p:txBody>
      </p:sp>
      <p:sp>
        <p:nvSpPr>
          <p:cNvPr id="4" name="Slide Number Placeholder 3">
            <a:extLst>
              <a:ext uri="{FF2B5EF4-FFF2-40B4-BE49-F238E27FC236}">
                <a16:creationId xmlns:a16="http://schemas.microsoft.com/office/drawing/2014/main" id="{10E0D25F-C09E-922D-6911-A930DA85976A}"/>
              </a:ext>
            </a:extLst>
          </p:cNvPr>
          <p:cNvSpPr>
            <a:spLocks noGrp="1"/>
          </p:cNvSpPr>
          <p:nvPr>
            <p:ph type="sldNum" sz="quarter" idx="12"/>
          </p:nvPr>
        </p:nvSpPr>
        <p:spPr/>
        <p:txBody>
          <a:bodyPr/>
          <a:lstStyle/>
          <a:p>
            <a:fld id="{888045C2-2A5E-9446-A2F1-C3FE2B19E8F1}" type="slidenum">
              <a:rPr lang="en-US" smtClean="0"/>
              <a:t>80</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E3F859EA-C118-4783-AD5D-14550271FE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0971" y="964924"/>
            <a:ext cx="8838963" cy="5527951"/>
          </a:xfrm>
          <a:prstGeom prst="rect">
            <a:avLst/>
          </a:prstGeom>
          <a:noFill/>
          <a:ln>
            <a:noFill/>
          </a:ln>
        </p:spPr>
      </p:pic>
    </p:spTree>
    <p:extLst>
      <p:ext uri="{BB962C8B-B14F-4D97-AF65-F5344CB8AC3E}">
        <p14:creationId xmlns:p14="http://schemas.microsoft.com/office/powerpoint/2010/main" val="14773649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4986-75F2-A262-B7B1-D769DB650904}"/>
              </a:ext>
            </a:extLst>
          </p:cNvPr>
          <p:cNvSpPr>
            <a:spLocks noGrp="1"/>
          </p:cNvSpPr>
          <p:nvPr>
            <p:ph type="title"/>
          </p:nvPr>
        </p:nvSpPr>
        <p:spPr>
          <a:xfrm>
            <a:off x="81280" y="283845"/>
            <a:ext cx="11836400" cy="528955"/>
          </a:xfrm>
        </p:spPr>
        <p:txBody>
          <a:bodyPr>
            <a:normAutofit fontScale="90000"/>
          </a:bodyPr>
          <a:lstStyle/>
          <a:p>
            <a:r>
              <a:rPr lang="en-AU" dirty="0">
                <a:solidFill>
                  <a:srgbClr val="FF0000"/>
                </a:solidFill>
              </a:rPr>
              <a:t>Module 3 – Alternative types of pitching – Start Module</a:t>
            </a:r>
          </a:p>
        </p:txBody>
      </p:sp>
      <p:sp>
        <p:nvSpPr>
          <p:cNvPr id="4" name="Slide Number Placeholder 3">
            <a:extLst>
              <a:ext uri="{FF2B5EF4-FFF2-40B4-BE49-F238E27FC236}">
                <a16:creationId xmlns:a16="http://schemas.microsoft.com/office/drawing/2014/main" id="{8D9DDF23-6BF7-E534-631F-1C49DEF7EAB1}"/>
              </a:ext>
            </a:extLst>
          </p:cNvPr>
          <p:cNvSpPr>
            <a:spLocks noGrp="1"/>
          </p:cNvSpPr>
          <p:nvPr>
            <p:ph type="sldNum" sz="quarter" idx="12"/>
          </p:nvPr>
        </p:nvSpPr>
        <p:spPr/>
        <p:txBody>
          <a:bodyPr/>
          <a:lstStyle/>
          <a:p>
            <a:fld id="{888045C2-2A5E-9446-A2F1-C3FE2B19E8F1}" type="slidenum">
              <a:rPr lang="en-US" smtClean="0"/>
              <a:t>81</a:t>
            </a:fld>
            <a:endParaRPr lang="en-US"/>
          </a:p>
        </p:txBody>
      </p:sp>
      <p:pic>
        <p:nvPicPr>
          <p:cNvPr id="5" name="Content Placeholder 4" descr="A computer keyboard and mouse&#10;&#10;Description automatically generated with low confidence">
            <a:extLst>
              <a:ext uri="{FF2B5EF4-FFF2-40B4-BE49-F238E27FC236}">
                <a16:creationId xmlns:a16="http://schemas.microsoft.com/office/drawing/2014/main" id="{EF65A978-95A9-2A8B-C1D4-F0E7178620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2114" y="831000"/>
            <a:ext cx="9002486" cy="5749634"/>
          </a:xfrm>
          <a:prstGeom prst="rect">
            <a:avLst/>
          </a:prstGeom>
          <a:noFill/>
          <a:ln>
            <a:noFill/>
          </a:ln>
        </p:spPr>
      </p:pic>
    </p:spTree>
    <p:extLst>
      <p:ext uri="{BB962C8B-B14F-4D97-AF65-F5344CB8AC3E}">
        <p14:creationId xmlns:p14="http://schemas.microsoft.com/office/powerpoint/2010/main" val="428497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65F3-D5A5-FAED-4A1A-41F6BB05EA64}"/>
              </a:ext>
            </a:extLst>
          </p:cNvPr>
          <p:cNvSpPr>
            <a:spLocks noGrp="1"/>
          </p:cNvSpPr>
          <p:nvPr>
            <p:ph type="title"/>
          </p:nvPr>
        </p:nvSpPr>
        <p:spPr>
          <a:xfrm>
            <a:off x="477520" y="136525"/>
            <a:ext cx="11135360" cy="721995"/>
          </a:xfrm>
        </p:spPr>
        <p:txBody>
          <a:bodyPr>
            <a:normAutofit fontScale="90000"/>
          </a:bodyPr>
          <a:lstStyle/>
          <a:p>
            <a:r>
              <a:rPr lang="en-AU" dirty="0">
                <a:solidFill>
                  <a:srgbClr val="FF0000"/>
                </a:solidFill>
              </a:rPr>
              <a:t>Module 3 – Alternative types of pitching – 7 lessons</a:t>
            </a:r>
          </a:p>
        </p:txBody>
      </p:sp>
      <p:sp>
        <p:nvSpPr>
          <p:cNvPr id="4" name="Slide Number Placeholder 3">
            <a:extLst>
              <a:ext uri="{FF2B5EF4-FFF2-40B4-BE49-F238E27FC236}">
                <a16:creationId xmlns:a16="http://schemas.microsoft.com/office/drawing/2014/main" id="{43528C80-56A0-F3D9-06E9-C355636EDD88}"/>
              </a:ext>
            </a:extLst>
          </p:cNvPr>
          <p:cNvSpPr>
            <a:spLocks noGrp="1"/>
          </p:cNvSpPr>
          <p:nvPr>
            <p:ph type="sldNum" sz="quarter" idx="12"/>
          </p:nvPr>
        </p:nvSpPr>
        <p:spPr/>
        <p:txBody>
          <a:bodyPr/>
          <a:lstStyle/>
          <a:p>
            <a:fld id="{888045C2-2A5E-9446-A2F1-C3FE2B19E8F1}" type="slidenum">
              <a:rPr lang="en-US" smtClean="0"/>
              <a:t>82</a:t>
            </a:fld>
            <a:endParaRPr lang="en-US"/>
          </a:p>
        </p:txBody>
      </p:sp>
      <p:pic>
        <p:nvPicPr>
          <p:cNvPr id="5" name="Content Placeholder 4" descr="Table&#10;&#10;Description automatically generated">
            <a:extLst>
              <a:ext uri="{FF2B5EF4-FFF2-40B4-BE49-F238E27FC236}">
                <a16:creationId xmlns:a16="http://schemas.microsoft.com/office/drawing/2014/main" id="{D17D820D-7DA0-4A6D-C602-F4EB5F5F814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6543" y="857323"/>
            <a:ext cx="8991599" cy="5758138"/>
          </a:xfrm>
          <a:prstGeom prst="rect">
            <a:avLst/>
          </a:prstGeom>
          <a:noFill/>
          <a:ln>
            <a:noFill/>
          </a:ln>
        </p:spPr>
      </p:pic>
    </p:spTree>
    <p:extLst>
      <p:ext uri="{BB962C8B-B14F-4D97-AF65-F5344CB8AC3E}">
        <p14:creationId xmlns:p14="http://schemas.microsoft.com/office/powerpoint/2010/main" val="2370753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BD48-52AB-D3BC-BF44-F1D98C1706F1}"/>
              </a:ext>
            </a:extLst>
          </p:cNvPr>
          <p:cNvSpPr>
            <a:spLocks noGrp="1"/>
          </p:cNvSpPr>
          <p:nvPr>
            <p:ph type="title"/>
          </p:nvPr>
        </p:nvSpPr>
        <p:spPr>
          <a:xfrm>
            <a:off x="132080" y="213042"/>
            <a:ext cx="11714480" cy="467995"/>
          </a:xfrm>
        </p:spPr>
        <p:txBody>
          <a:bodyPr>
            <a:normAutofit fontScale="90000"/>
          </a:bodyPr>
          <a:lstStyle/>
          <a:p>
            <a:r>
              <a:rPr lang="en-AU" dirty="0">
                <a:solidFill>
                  <a:srgbClr val="FF0000"/>
                </a:solidFill>
              </a:rPr>
              <a:t>Module 3 – Alternative types of pitching – Revision Quiz</a:t>
            </a:r>
          </a:p>
        </p:txBody>
      </p:sp>
      <p:sp>
        <p:nvSpPr>
          <p:cNvPr id="4" name="Slide Number Placeholder 3">
            <a:extLst>
              <a:ext uri="{FF2B5EF4-FFF2-40B4-BE49-F238E27FC236}">
                <a16:creationId xmlns:a16="http://schemas.microsoft.com/office/drawing/2014/main" id="{374A9667-B3BF-A66D-2BD1-ADE5134ED58D}"/>
              </a:ext>
            </a:extLst>
          </p:cNvPr>
          <p:cNvSpPr>
            <a:spLocks noGrp="1"/>
          </p:cNvSpPr>
          <p:nvPr>
            <p:ph type="sldNum" sz="quarter" idx="12"/>
          </p:nvPr>
        </p:nvSpPr>
        <p:spPr/>
        <p:txBody>
          <a:bodyPr/>
          <a:lstStyle/>
          <a:p>
            <a:fld id="{888045C2-2A5E-9446-A2F1-C3FE2B19E8F1}" type="slidenum">
              <a:rPr lang="en-US" smtClean="0"/>
              <a:t>83</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18491737-EA25-24D5-CCA5-6EE5FA1B47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2371" y="706042"/>
            <a:ext cx="9056915" cy="5870769"/>
          </a:xfrm>
          <a:prstGeom prst="rect">
            <a:avLst/>
          </a:prstGeom>
          <a:noFill/>
          <a:ln>
            <a:noFill/>
          </a:ln>
        </p:spPr>
      </p:pic>
    </p:spTree>
    <p:extLst>
      <p:ext uri="{BB962C8B-B14F-4D97-AF65-F5344CB8AC3E}">
        <p14:creationId xmlns:p14="http://schemas.microsoft.com/office/powerpoint/2010/main" val="1785433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AB9B-B927-3AEA-4E15-F1CFB87062EA}"/>
              </a:ext>
            </a:extLst>
          </p:cNvPr>
          <p:cNvSpPr>
            <a:spLocks noGrp="1"/>
          </p:cNvSpPr>
          <p:nvPr>
            <p:ph type="title"/>
          </p:nvPr>
        </p:nvSpPr>
        <p:spPr>
          <a:xfrm>
            <a:off x="838200" y="365125"/>
            <a:ext cx="10515600" cy="407035"/>
          </a:xfrm>
        </p:spPr>
        <p:txBody>
          <a:bodyPr>
            <a:normAutofit fontScale="90000"/>
          </a:bodyPr>
          <a:lstStyle/>
          <a:p>
            <a:r>
              <a:rPr lang="en-AU" dirty="0">
                <a:solidFill>
                  <a:srgbClr val="FF0000"/>
                </a:solidFill>
              </a:rPr>
              <a:t>Overall MC FINAL QUIZ</a:t>
            </a:r>
          </a:p>
        </p:txBody>
      </p:sp>
      <p:sp>
        <p:nvSpPr>
          <p:cNvPr id="4" name="Slide Number Placeholder 3">
            <a:extLst>
              <a:ext uri="{FF2B5EF4-FFF2-40B4-BE49-F238E27FC236}">
                <a16:creationId xmlns:a16="http://schemas.microsoft.com/office/drawing/2014/main" id="{33799574-7A61-D648-D767-A1DA8CFFA975}"/>
              </a:ext>
            </a:extLst>
          </p:cNvPr>
          <p:cNvSpPr>
            <a:spLocks noGrp="1"/>
          </p:cNvSpPr>
          <p:nvPr>
            <p:ph type="sldNum" sz="quarter" idx="12"/>
          </p:nvPr>
        </p:nvSpPr>
        <p:spPr/>
        <p:txBody>
          <a:bodyPr/>
          <a:lstStyle/>
          <a:p>
            <a:fld id="{888045C2-2A5E-9446-A2F1-C3FE2B19E8F1}" type="slidenum">
              <a:rPr lang="en-US" smtClean="0"/>
              <a:t>84</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57D4D763-B277-B4B7-FD76-54956872B62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7685" y="884450"/>
            <a:ext cx="9231085" cy="5733369"/>
          </a:xfrm>
          <a:prstGeom prst="rect">
            <a:avLst/>
          </a:prstGeom>
          <a:noFill/>
          <a:ln>
            <a:noFill/>
          </a:ln>
        </p:spPr>
      </p:pic>
    </p:spTree>
    <p:extLst>
      <p:ext uri="{BB962C8B-B14F-4D97-AF65-F5344CB8AC3E}">
        <p14:creationId xmlns:p14="http://schemas.microsoft.com/office/powerpoint/2010/main" val="13314688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DAB6-9978-5505-99C0-ED6FAE7C7FB3}"/>
              </a:ext>
            </a:extLst>
          </p:cNvPr>
          <p:cNvSpPr>
            <a:spLocks noGrp="1"/>
          </p:cNvSpPr>
          <p:nvPr>
            <p:ph type="title"/>
          </p:nvPr>
        </p:nvSpPr>
        <p:spPr>
          <a:xfrm>
            <a:off x="838200" y="365125"/>
            <a:ext cx="10515600" cy="539115"/>
          </a:xfrm>
        </p:spPr>
        <p:txBody>
          <a:bodyPr>
            <a:normAutofit fontScale="90000"/>
          </a:bodyPr>
          <a:lstStyle/>
          <a:p>
            <a:r>
              <a:rPr lang="en-AU" dirty="0">
                <a:solidFill>
                  <a:srgbClr val="FF0000"/>
                </a:solidFill>
              </a:rPr>
              <a:t>Overall MC … Congratulations!</a:t>
            </a:r>
          </a:p>
        </p:txBody>
      </p:sp>
      <p:sp>
        <p:nvSpPr>
          <p:cNvPr id="4" name="Slide Number Placeholder 3">
            <a:extLst>
              <a:ext uri="{FF2B5EF4-FFF2-40B4-BE49-F238E27FC236}">
                <a16:creationId xmlns:a16="http://schemas.microsoft.com/office/drawing/2014/main" id="{0B38DD02-18EF-0CBF-43DD-CED94C62609D}"/>
              </a:ext>
            </a:extLst>
          </p:cNvPr>
          <p:cNvSpPr>
            <a:spLocks noGrp="1"/>
          </p:cNvSpPr>
          <p:nvPr>
            <p:ph type="sldNum" sz="quarter" idx="12"/>
          </p:nvPr>
        </p:nvSpPr>
        <p:spPr/>
        <p:txBody>
          <a:bodyPr/>
          <a:lstStyle/>
          <a:p>
            <a:fld id="{888045C2-2A5E-9446-A2F1-C3FE2B19E8F1}" type="slidenum">
              <a:rPr lang="en-US" smtClean="0"/>
              <a:t>85</a:t>
            </a:fld>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B9983900-558D-7190-10E6-E1D1356869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2114" y="921487"/>
            <a:ext cx="8926286" cy="5538250"/>
          </a:xfrm>
          <a:prstGeom prst="rect">
            <a:avLst/>
          </a:prstGeom>
          <a:noFill/>
          <a:ln>
            <a:noFill/>
          </a:ln>
        </p:spPr>
      </p:pic>
    </p:spTree>
    <p:extLst>
      <p:ext uri="{BB962C8B-B14F-4D97-AF65-F5344CB8AC3E}">
        <p14:creationId xmlns:p14="http://schemas.microsoft.com/office/powerpoint/2010/main" val="1910009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C859-264D-5919-2E6A-FF4AB3F4AC4B}"/>
              </a:ext>
            </a:extLst>
          </p:cNvPr>
          <p:cNvSpPr>
            <a:spLocks noGrp="1"/>
          </p:cNvSpPr>
          <p:nvPr>
            <p:ph type="title"/>
          </p:nvPr>
        </p:nvSpPr>
        <p:spPr>
          <a:xfrm>
            <a:off x="0" y="365125"/>
            <a:ext cx="12192000" cy="539115"/>
          </a:xfrm>
        </p:spPr>
        <p:txBody>
          <a:bodyPr>
            <a:noAutofit/>
          </a:bodyPr>
          <a:lstStyle/>
          <a:p>
            <a:r>
              <a:rPr lang="en-AU" sz="3600" dirty="0">
                <a:solidFill>
                  <a:srgbClr val="FF0000"/>
                </a:solidFill>
              </a:rPr>
              <a:t>Overall MC … Click “CERT” icon to download Bond U Certificate</a:t>
            </a:r>
          </a:p>
        </p:txBody>
      </p:sp>
      <p:sp>
        <p:nvSpPr>
          <p:cNvPr id="4" name="Slide Number Placeholder 3">
            <a:extLst>
              <a:ext uri="{FF2B5EF4-FFF2-40B4-BE49-F238E27FC236}">
                <a16:creationId xmlns:a16="http://schemas.microsoft.com/office/drawing/2014/main" id="{43227180-3351-CC2B-3FF9-DE2789465FE1}"/>
              </a:ext>
            </a:extLst>
          </p:cNvPr>
          <p:cNvSpPr>
            <a:spLocks noGrp="1"/>
          </p:cNvSpPr>
          <p:nvPr>
            <p:ph type="sldNum" sz="quarter" idx="12"/>
          </p:nvPr>
        </p:nvSpPr>
        <p:spPr/>
        <p:txBody>
          <a:bodyPr/>
          <a:lstStyle/>
          <a:p>
            <a:fld id="{888045C2-2A5E-9446-A2F1-C3FE2B19E8F1}" type="slidenum">
              <a:rPr lang="en-US" smtClean="0"/>
              <a:t>86</a:t>
            </a:fld>
            <a:endParaRPr lang="en-US"/>
          </a:p>
        </p:txBody>
      </p:sp>
      <p:pic>
        <p:nvPicPr>
          <p:cNvPr id="5" name="Content Placeholder 4" descr="Graphical user interface, text, website&#10;&#10;Description automatically generated">
            <a:extLst>
              <a:ext uri="{FF2B5EF4-FFF2-40B4-BE49-F238E27FC236}">
                <a16:creationId xmlns:a16="http://schemas.microsoft.com/office/drawing/2014/main" id="{54AD3E49-54EB-0FBF-6C8B-C5B00578D47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2114" y="903312"/>
            <a:ext cx="9220199" cy="5754365"/>
          </a:xfrm>
          <a:prstGeom prst="rect">
            <a:avLst/>
          </a:prstGeom>
          <a:noFill/>
          <a:ln>
            <a:noFill/>
          </a:ln>
        </p:spPr>
      </p:pic>
    </p:spTree>
    <p:extLst>
      <p:ext uri="{BB962C8B-B14F-4D97-AF65-F5344CB8AC3E}">
        <p14:creationId xmlns:p14="http://schemas.microsoft.com/office/powerpoint/2010/main" val="237650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64F0E-0470-0B2E-51CC-490DC9E5CC7C}"/>
              </a:ext>
            </a:extLst>
          </p:cNvPr>
          <p:cNvSpPr>
            <a:spLocks noGrp="1"/>
          </p:cNvSpPr>
          <p:nvPr>
            <p:ph type="title"/>
          </p:nvPr>
        </p:nvSpPr>
        <p:spPr>
          <a:xfrm>
            <a:off x="841248" y="334644"/>
            <a:ext cx="10509504" cy="1076914"/>
          </a:xfrm>
        </p:spPr>
        <p:txBody>
          <a:bodyPr anchor="ctr">
            <a:normAutofit/>
          </a:bodyPr>
          <a:lstStyle/>
          <a:p>
            <a:r>
              <a:rPr lang="en-AU" sz="4000"/>
              <a:t>… “drilling down” into the PRF</a:t>
            </a:r>
          </a:p>
        </p:txBody>
      </p:sp>
      <p:sp>
        <p:nvSpPr>
          <p:cNvPr id="12"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3B174C8-E2AF-4460-0E09-1C0B170ED436}"/>
              </a:ext>
            </a:extLst>
          </p:cNvPr>
          <p:cNvSpPr>
            <a:spLocks noGrp="1"/>
          </p:cNvSpPr>
          <p:nvPr>
            <p:ph type="sldNum" sz="quarter" idx="12"/>
          </p:nvPr>
        </p:nvSpPr>
        <p:spPr>
          <a:xfrm>
            <a:off x="8717280" y="6356350"/>
            <a:ext cx="2633472" cy="365125"/>
          </a:xfrm>
        </p:spPr>
        <p:txBody>
          <a:bodyPr>
            <a:normAutofit/>
          </a:bodyPr>
          <a:lstStyle/>
          <a:p>
            <a:pPr>
              <a:spcAft>
                <a:spcPts val="600"/>
              </a:spcAft>
            </a:pPr>
            <a:fld id="{888045C2-2A5E-9446-A2F1-C3FE2B19E8F1}" type="slidenum">
              <a:rPr lang="en-US">
                <a:solidFill>
                  <a:schemeClr val="tx1">
                    <a:lumMod val="50000"/>
                    <a:lumOff val="50000"/>
                  </a:schemeClr>
                </a:solidFill>
              </a:rPr>
              <a:pPr>
                <a:spcAft>
                  <a:spcPts val="600"/>
                </a:spcAft>
              </a:pPr>
              <a:t>9</a:t>
            </a:fld>
            <a:endParaRPr lang="en-US">
              <a:solidFill>
                <a:schemeClr val="tx1">
                  <a:lumMod val="50000"/>
                  <a:lumOff val="50000"/>
                </a:schemeClr>
              </a:solidFill>
            </a:endParaRPr>
          </a:p>
        </p:txBody>
      </p:sp>
      <p:graphicFrame>
        <p:nvGraphicFramePr>
          <p:cNvPr id="5" name="Content Placeholder 4">
            <a:extLst>
              <a:ext uri="{FF2B5EF4-FFF2-40B4-BE49-F238E27FC236}">
                <a16:creationId xmlns:a16="http://schemas.microsoft.com/office/drawing/2014/main" id="{CBBFDD3B-765F-1AD3-5458-149246614947}"/>
              </a:ext>
            </a:extLst>
          </p:cNvPr>
          <p:cNvGraphicFramePr>
            <a:graphicFrameLocks noGrp="1"/>
          </p:cNvGraphicFramePr>
          <p:nvPr>
            <p:ph idx="1"/>
            <p:extLst>
              <p:ext uri="{D42A27DB-BD31-4B8C-83A1-F6EECF244321}">
                <p14:modId xmlns:p14="http://schemas.microsoft.com/office/powerpoint/2010/main" val="2994942945"/>
              </p:ext>
            </p:extLst>
          </p:nvPr>
        </p:nvGraphicFramePr>
        <p:xfrm>
          <a:off x="1186549" y="1737360"/>
          <a:ext cx="9809760" cy="4535430"/>
        </p:xfrm>
        <a:graphic>
          <a:graphicData uri="http://schemas.openxmlformats.org/drawingml/2006/table">
            <a:tbl>
              <a:tblPr firstRow="1" firstCol="1" bandRow="1"/>
              <a:tblGrid>
                <a:gridCol w="3408373">
                  <a:extLst>
                    <a:ext uri="{9D8B030D-6E8A-4147-A177-3AD203B41FA5}">
                      <a16:colId xmlns:a16="http://schemas.microsoft.com/office/drawing/2014/main" val="4101089495"/>
                    </a:ext>
                  </a:extLst>
                </a:gridCol>
                <a:gridCol w="2348778">
                  <a:extLst>
                    <a:ext uri="{9D8B030D-6E8A-4147-A177-3AD203B41FA5}">
                      <a16:colId xmlns:a16="http://schemas.microsoft.com/office/drawing/2014/main" val="1619309786"/>
                    </a:ext>
                  </a:extLst>
                </a:gridCol>
                <a:gridCol w="4052609">
                  <a:extLst>
                    <a:ext uri="{9D8B030D-6E8A-4147-A177-3AD203B41FA5}">
                      <a16:colId xmlns:a16="http://schemas.microsoft.com/office/drawing/2014/main" val="1473764471"/>
                    </a:ext>
                  </a:extLst>
                </a:gridCol>
              </a:tblGrid>
              <a:tr h="266790">
                <a:tc>
                  <a:txBody>
                    <a:bodyPr/>
                    <a:lstStyle/>
                    <a:p>
                      <a:pPr algn="just">
                        <a:lnSpc>
                          <a:spcPct val="107000"/>
                        </a:lnSpc>
                        <a:spcAft>
                          <a:spcPts val="800"/>
                        </a:spcAft>
                      </a:pPr>
                      <a:r>
                        <a:rPr lang="en-AU" sz="1400" b="1"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Topic/ PRF Item</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en-AU" sz="1400" b="1"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SSRN Paper</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en-AU" sz="1400" b="1"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Link</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60367173"/>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Main SSRN paper</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dirty="0">
                          <a:effectLst/>
                          <a:latin typeface="Calibri Light" panose="020F0302020204030204" pitchFamily="34" charset="0"/>
                          <a:ea typeface="Calibri" panose="020F0502020204030204" pitchFamily="34" charset="0"/>
                          <a:cs typeface="Times New Roman" panose="02020603050405020304" pitchFamily="18" charset="0"/>
                        </a:rPr>
                        <a:t>Faff (2021)</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http://ssrn.com/abstract=2462059</a:t>
                      </a:r>
                      <a:r>
                        <a:rPr lang="en-AU" sz="1400" kern="0">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714273"/>
                  </a:ext>
                </a:extLst>
              </a:tr>
              <a:tr h="266790">
                <a:tc>
                  <a:txBody>
                    <a:bodyPr/>
                    <a:lstStyle/>
                    <a:p>
                      <a:pPr algn="just">
                        <a:lnSpc>
                          <a:spcPct val="107000"/>
                        </a:lnSpc>
                        <a:spcAft>
                          <a:spcPts val="800"/>
                        </a:spcAft>
                      </a:pPr>
                      <a:r>
                        <a:rPr lang="en-AU" sz="1400" b="1"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FOUR</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tc>
                  <a:txBody>
                    <a:bodyPr/>
                    <a:lstStyle/>
                    <a:p>
                      <a:pPr algn="just">
                        <a:lnSpc>
                          <a:spcPct val="107000"/>
                        </a:lnSpc>
                        <a:spcAft>
                          <a:spcPts val="800"/>
                        </a:spcAft>
                      </a:pPr>
                      <a:r>
                        <a:rPr lang="en-AU" sz="1400" b="1" kern="0">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tc>
                  <a:txBody>
                    <a:bodyPr/>
                    <a:lstStyle/>
                    <a:p>
                      <a:pPr algn="just">
                        <a:lnSpc>
                          <a:spcPct val="107000"/>
                        </a:lnSpc>
                        <a:spcAft>
                          <a:spcPts val="800"/>
                        </a:spcAft>
                      </a:pPr>
                      <a:r>
                        <a:rPr lang="en-AU" sz="1400" b="1"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Four Big Picture Anchors</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493420093"/>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(A) Working Title</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(2022a)</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https://ssrn.com/abstract=4273372</a:t>
                      </a:r>
                      <a:r>
                        <a:rPr lang="en-AU" sz="1400" kern="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813010"/>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(B) Basic Research Question</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(2022b)</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https://ssrn.com/abstract=4288308</a:t>
                      </a:r>
                      <a:r>
                        <a:rPr lang="en-AU" sz="1400" kern="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656831"/>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(C) Key paper(s)</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(2022c)</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https://ssrn.com/abstract=4304511</a:t>
                      </a:r>
                      <a:r>
                        <a:rPr lang="en-AU" sz="1400" kern="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532597"/>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(D) Motivation/Puzzle</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(2023a)</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https://ssrn.com/abstract=4327781</a:t>
                      </a:r>
                      <a:r>
                        <a:rPr lang="en-AU" sz="1400" kern="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260779"/>
                  </a:ext>
                </a:extLst>
              </a:tr>
              <a:tr h="266790">
                <a:tc>
                  <a:txBody>
                    <a:bodyPr/>
                    <a:lstStyle/>
                    <a:p>
                      <a:pPr algn="just">
                        <a:lnSpc>
                          <a:spcPct val="107000"/>
                        </a:lnSpc>
                        <a:spcAft>
                          <a:spcPts val="800"/>
                        </a:spcAft>
                      </a:pP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THREE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tc>
                  <a:txBody>
                    <a:bodyPr/>
                    <a:lstStyle/>
                    <a:p>
                      <a:pPr algn="just">
                        <a:lnSpc>
                          <a:spcPct val="107000"/>
                        </a:lnSpc>
                        <a:spcAft>
                          <a:spcPts val="800"/>
                        </a:spcAft>
                      </a:pP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Three essential Building Blocks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280704416"/>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(E) Idea?</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(2023b)</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https://ssrn.com/abstract=4337033</a:t>
                      </a:r>
                      <a:r>
                        <a:rPr lang="en-AU" sz="1400" kern="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438462"/>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 Data?</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(2023c)</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https://ssrn.com/abstract=4327781</a:t>
                      </a:r>
                      <a:r>
                        <a:rPr lang="en-AU" sz="1400" kern="0">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243812"/>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(G) Tools?</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(2023d)</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https://ssrn.com/abstract=4560743</a:t>
                      </a: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0467329"/>
                  </a:ext>
                </a:extLst>
              </a:tr>
              <a:tr h="266790">
                <a:tc>
                  <a:txBody>
                    <a:bodyPr/>
                    <a:lstStyle/>
                    <a:p>
                      <a:pPr algn="just">
                        <a:lnSpc>
                          <a:spcPct val="107000"/>
                        </a:lnSpc>
                        <a:spcAft>
                          <a:spcPts val="800"/>
                        </a:spcAft>
                      </a:pP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TWO</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just">
                        <a:lnSpc>
                          <a:spcPct val="107000"/>
                        </a:lnSpc>
                        <a:spcAft>
                          <a:spcPts val="800"/>
                        </a:spcAft>
                      </a:pP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Two key questions</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2957865101"/>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(H) What’s New?</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(2023e)</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hlinkClick r:id="rId9"/>
                        </a:rPr>
                        <a:t>https://ssrn.com/abstract=4568067</a:t>
                      </a: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3103344"/>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(I) So What?</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(2023f)</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https://ssrn.com/abstract=4570139</a:t>
                      </a: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2380736"/>
                  </a:ext>
                </a:extLst>
              </a:tr>
              <a:tr h="266790">
                <a:tc>
                  <a:txBody>
                    <a:bodyPr/>
                    <a:lstStyle/>
                    <a:p>
                      <a:pPr algn="just">
                        <a:lnSpc>
                          <a:spcPct val="107000"/>
                        </a:lnSpc>
                        <a:spcAft>
                          <a:spcPts val="800"/>
                        </a:spcAft>
                      </a:pP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ONE</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800"/>
                        </a:spcAft>
                      </a:pPr>
                      <a:r>
                        <a:rPr lang="en-AU" sz="14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One bottom line</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88496470"/>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(J) Contribution?</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(2022d)</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https://ssrn.com/abstract=4073797</a:t>
                      </a:r>
                      <a:r>
                        <a:rPr lang="en-AU" sz="1400" kern="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496913"/>
                  </a:ext>
                </a:extLst>
              </a:tr>
              <a:tr h="266790">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(K) Other Considerations </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kern="0">
                          <a:effectLst/>
                          <a:latin typeface="Calibri Light" panose="020F0302020204030204" pitchFamily="34" charset="0"/>
                          <a:ea typeface="Calibri" panose="020F0502020204030204" pitchFamily="34" charset="0"/>
                          <a:cs typeface="Times New Roman" panose="02020603050405020304" pitchFamily="18" charset="0"/>
                        </a:rPr>
                        <a:t>Faff (2022g)</a:t>
                      </a:r>
                      <a:endParaRPr lang="en-AU"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AU" sz="1400" u="sng" kern="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https://ssrn.com/abstract=4571893</a:t>
                      </a:r>
                      <a:r>
                        <a:rPr lang="en-AU" sz="1400" kern="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2284" marR="72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805844"/>
                  </a:ext>
                </a:extLst>
              </a:tr>
            </a:tbl>
          </a:graphicData>
        </a:graphic>
      </p:graphicFrame>
    </p:spTree>
    <p:extLst>
      <p:ext uri="{BB962C8B-B14F-4D97-AF65-F5344CB8AC3E}">
        <p14:creationId xmlns:p14="http://schemas.microsoft.com/office/powerpoint/2010/main" val="3097125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9bed68f765b73d39b733454d188ffcfb5c93675"/>
</p:tagLst>
</file>

<file path=ppt/tags/tag10.xml><?xml version="1.0" encoding="utf-8"?>
<p:tagLst xmlns:a="http://schemas.openxmlformats.org/drawingml/2006/main" xmlns:r="http://schemas.openxmlformats.org/officeDocument/2006/relationships" xmlns:p="http://schemas.openxmlformats.org/presentationml/2006/main">
  <p:tag name="ISPRING_SLIDE_ID" val="{EFE4A1BD-7727-42F1-8E83-B3490593454E}"/>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 val="{018EAD14-B0A3-4B7D-8118-307F0A54F592}"/>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 val="{018EAD14-B0A3-4B7D-8118-307F0A54F592}"/>
  <p:tag name="GENSWF_ADVANCE_TIME"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 val="{018EAD14-B0A3-4B7D-8118-307F0A54F592}"/>
  <p:tag name="GENSWF_ADVANCE_TIME"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 val="{D27C33E2-B55A-458B-BED4-C9BE308A50FB}"/>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 val="{0ED93FC3-F3F8-4CF3-9139-E76F6F5BE8A8}"/>
  <p:tag name="GENSWF_ADVANCE_TIME"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 val="{0ED93FC3-F3F8-4CF3-9139-E76F6F5BE8A8}"/>
  <p:tag name="GENSWF_ADVANCE_TIME"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 val="{0ED93FC3-F3F8-4CF3-9139-E76F6F5BE8A8}"/>
  <p:tag name="GENSWF_ADVANCE_TIME"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 val="{EFE4A1BD-7727-42F1-8E83-B3490593454E}"/>
  <p:tag name="GENSWF_ADVANCE_TIME" val="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93790</TotalTime>
  <Words>2443</Words>
  <Application>Microsoft Office PowerPoint</Application>
  <PresentationFormat>Widescreen</PresentationFormat>
  <Paragraphs>337</Paragraphs>
  <Slides>86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Calibri Light</vt:lpstr>
      <vt:lpstr>Courier New</vt:lpstr>
      <vt:lpstr>Symbol</vt:lpstr>
      <vt:lpstr>Times New Roman</vt:lpstr>
      <vt:lpstr>Office Theme</vt:lpstr>
      <vt:lpstr>“PITCHING RESEARCH  in Entrepreneurship Education” IC4RS Lightning Masterclass Danube Cup 2023</vt:lpstr>
      <vt:lpstr>Talk Plan …</vt:lpstr>
      <vt:lpstr>GOAL #1</vt:lpstr>
      <vt:lpstr>PowerPoint Presentation</vt:lpstr>
      <vt:lpstr>A Simple tool: A methodical mindset</vt:lpstr>
      <vt:lpstr>… “spoiler alert” …!</vt:lpstr>
      <vt:lpstr>… a catch cry … PRF</vt:lpstr>
      <vt:lpstr>You have 1,000 words ± 20% (2 pages)</vt:lpstr>
      <vt:lpstr>… “drilling down” into the PRF</vt:lpstr>
      <vt:lpstr>GOAL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 #3</vt:lpstr>
      <vt:lpstr>PowerPoint Presentation</vt:lpstr>
      <vt:lpstr>here are just a few…</vt:lpstr>
      <vt:lpstr>Website: One-stop Shop for all things “pitching”</vt:lpstr>
      <vt:lpstr>PowerPoint Presentation</vt:lpstr>
      <vt:lpstr>PowerPoint Presentation</vt:lpstr>
      <vt:lpstr>Introducing InSPiR2eS … the International Society of Pitching Research for Responsible Science </vt:lpstr>
      <vt:lpstr>InSPiR2eS MISSION</vt:lpstr>
      <vt:lpstr>InSPiR2eS …</vt:lpstr>
      <vt:lpstr>… a new self-paced online course!</vt:lpstr>
      <vt:lpstr>PRM MC … landing page</vt:lpstr>
      <vt:lpstr>PowerPoint Presentation</vt:lpstr>
      <vt:lpstr>Some specifics about this course… </vt:lpstr>
      <vt:lpstr>PRM Certificate</vt:lpstr>
      <vt:lpstr>Some more about this course … </vt:lpstr>
      <vt:lpstr> … please see bonus slides at the end of this deck for how to access and enrol in PRM MC</vt:lpstr>
      <vt:lpstr>PowerPoint Presentation</vt:lpstr>
      <vt:lpstr>Steps …</vt:lpstr>
      <vt:lpstr>Pilot programs …</vt:lpstr>
      <vt:lpstr>IGPRCs …</vt:lpstr>
      <vt:lpstr>The IGPRC history so far …</vt:lpstr>
      <vt:lpstr>PowerPoint Presentation</vt:lpstr>
      <vt:lpstr>  thank you!</vt:lpstr>
      <vt:lpstr>APPENDIX … how to sign up for PRM MC</vt:lpstr>
      <vt:lpstr>How? … MC sign-up &amp; enrolment guidelines</vt:lpstr>
      <vt:lpstr>Video “fly-over” of PRM &amp; enrolment in MC</vt:lpstr>
      <vt:lpstr>PowerPoint Presentation</vt:lpstr>
      <vt:lpstr>Step-by-step guide … online sign-up &amp; enrolment</vt:lpstr>
      <vt:lpstr>Step 1: Bond University Learner Portal Sign Up</vt:lpstr>
      <vt:lpstr>PowerPoint Presentation</vt:lpstr>
      <vt:lpstr>Step 2a: Enter your email</vt:lpstr>
      <vt:lpstr>Step 2b: Agree to Terms of Service and Privacy</vt:lpstr>
      <vt:lpstr>Step 2c: Check your inbox (including Spam or junk folder)</vt:lpstr>
      <vt:lpstr>Step 2d: Copy Security Token</vt:lpstr>
      <vt:lpstr>Step 2e: Enter Security Token</vt:lpstr>
      <vt:lpstr>Step 2f: Create Account – Additional Information</vt:lpstr>
      <vt:lpstr>Step 2g: Account Creation Successful – Select Login</vt:lpstr>
      <vt:lpstr>Step 2h: Select Sign in</vt:lpstr>
      <vt:lpstr>Step 2i: Enter Email and password to sign in</vt:lpstr>
      <vt:lpstr>PowerPoint Presentation</vt:lpstr>
      <vt:lpstr>PowerPoint Presentation</vt:lpstr>
      <vt:lpstr>PowerPoint Presentation</vt:lpstr>
      <vt:lpstr>PowerPoint Presentation</vt:lpstr>
      <vt:lpstr>PowerPoint Presentation</vt:lpstr>
      <vt:lpstr>Step 5a: Read Course Overview</vt:lpstr>
      <vt:lpstr>Step 5b: Watch the Intro video</vt:lpstr>
      <vt:lpstr>Step 5c: Go to “My Dashboard”</vt:lpstr>
      <vt:lpstr>Step 5d: Select “Continue Course”</vt:lpstr>
      <vt:lpstr>Step 5e: Get Started!</vt:lpstr>
      <vt:lpstr>How? … “sign-posting” the course structure</vt:lpstr>
      <vt:lpstr>PowerPoint Presentation</vt:lpstr>
      <vt:lpstr>Module 1 – Pitching Research Framework</vt:lpstr>
      <vt:lpstr>Module 1 Pitching Research Framework – 7 lessons</vt:lpstr>
      <vt:lpstr>Module 1 Pitching Research Framework – end of module </vt:lpstr>
      <vt:lpstr>Module 1 – Revision Quiz</vt:lpstr>
      <vt:lpstr>Module 2 – Some Basic guidance on pitching </vt:lpstr>
      <vt:lpstr>PowerPoint Presentation</vt:lpstr>
      <vt:lpstr>Module 2 – Basic guidance on pitching – 5 lessons</vt:lpstr>
      <vt:lpstr>Module 2 – Basic guidance on pitching – Revision Quiz</vt:lpstr>
      <vt:lpstr>Module 3 – Alternative types of pitching</vt:lpstr>
      <vt:lpstr>Module 3 – Alternative types of pitching – Start Module</vt:lpstr>
      <vt:lpstr>Module 3 – Alternative types of pitching – 7 lessons</vt:lpstr>
      <vt:lpstr>Module 3 – Alternative types of pitching – Revision Quiz</vt:lpstr>
      <vt:lpstr>Overall MC FINAL QUIZ</vt:lpstr>
      <vt:lpstr>Overall MC … Congratulations!</vt:lpstr>
      <vt:lpstr>Overall MC … Click “CERT” icon to download Bond U Certificate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Robert Faff</cp:lastModifiedBy>
  <cp:revision>935</cp:revision>
  <cp:lastPrinted>2021-06-15T00:10:13Z</cp:lastPrinted>
  <dcterms:created xsi:type="dcterms:W3CDTF">2017-04-27T00:38:03Z</dcterms:created>
  <dcterms:modified xsi:type="dcterms:W3CDTF">2023-11-25T08:26:03Z</dcterms:modified>
</cp:coreProperties>
</file>